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70" r:id="rId11"/>
    <p:sldId id="265" r:id="rId12"/>
  </p:sldIdLst>
  <p:sldSz cx="9144000" cy="6858000" type="screen4x3"/>
  <p:notesSz cx="9144000" cy="6858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762000"/>
          </a:xfrm>
        </p:spPr>
        <p:txBody>
          <a:bodyPr>
            <a:normAutofit/>
          </a:bodyPr>
          <a:lstStyle/>
          <a:p>
            <a:pPr algn="r"/>
            <a:r>
              <a:rPr lang="ar-IQ" sz="2400" dirty="0" smtClean="0"/>
              <a:t>المحاضرة السابعة </a:t>
            </a:r>
            <a:endParaRPr lang="ar-IQ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0"/>
            <a:ext cx="60579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574" y="381000"/>
            <a:ext cx="7820025" cy="581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277" y="0"/>
            <a:ext cx="376301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0230" algn="l"/>
              </a:tabLst>
            </a:pPr>
            <a:r>
              <a:rPr sz="4400" b="1" spc="-5" dirty="0">
                <a:latin typeface="Arial"/>
                <a:cs typeface="Arial"/>
              </a:rPr>
              <a:t>Determine	</a:t>
            </a:r>
            <a:r>
              <a:rPr sz="6400" b="1" i="1" spc="-21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5550" b="1" i="1" spc="-30" baseline="-23273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5550" baseline="-23273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3077" y="1302638"/>
            <a:ext cx="29705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Multiply Eq.(1)</a:t>
            </a:r>
            <a:r>
              <a:rPr sz="2800" b="1" spc="-4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by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66999" y="1587633"/>
            <a:ext cx="711200" cy="0"/>
          </a:xfrm>
          <a:custGeom>
            <a:avLst/>
            <a:gdLst/>
            <a:ahLst/>
            <a:cxnLst/>
            <a:rect l="l" t="t" r="r" b="b"/>
            <a:pathLst>
              <a:path w="711200">
                <a:moveTo>
                  <a:pt x="0" y="0"/>
                </a:moveTo>
                <a:lnTo>
                  <a:pt x="710723" y="0"/>
                </a:lnTo>
              </a:path>
            </a:pathLst>
          </a:custGeom>
          <a:ln w="1984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416283" y="1587338"/>
            <a:ext cx="266065" cy="597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50" i="1" spc="15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endParaRPr sz="37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81872" y="893680"/>
            <a:ext cx="664210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750" i="1" spc="1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950" i="1" spc="-90" dirty="0">
                <a:solidFill>
                  <a:srgbClr val="FF0000"/>
                </a:solidFill>
                <a:latin typeface="Symbol"/>
                <a:cs typeface="Symbol"/>
              </a:rPr>
              <a:t></a:t>
            </a:r>
            <a:r>
              <a:rPr sz="3750" i="1" spc="10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37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12513" y="1217667"/>
            <a:ext cx="535940" cy="597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50" spc="-55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3750" spc="-33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750" spc="1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37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6402" y="2228151"/>
            <a:ext cx="767016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76520" algn="l"/>
              </a:tabLst>
            </a:pP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and then Integrate</a:t>
            </a:r>
            <a:r>
              <a:rPr sz="2800" b="1" spc="7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both</a:t>
            </a:r>
            <a:r>
              <a:rPr sz="2800" b="1" spc="2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sides	from </a:t>
            </a:r>
            <a:r>
              <a:rPr sz="2800" b="1" dirty="0">
                <a:solidFill>
                  <a:srgbClr val="008000"/>
                </a:solidFill>
                <a:latin typeface="Arial"/>
                <a:cs typeface="Arial"/>
              </a:rPr>
              <a:t>d to</a:t>
            </a:r>
            <a:r>
              <a:rPr sz="2800" b="1" spc="-7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d+2p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68143" y="4551443"/>
            <a:ext cx="567690" cy="0"/>
          </a:xfrm>
          <a:custGeom>
            <a:avLst/>
            <a:gdLst/>
            <a:ahLst/>
            <a:cxnLst/>
            <a:rect l="l" t="t" r="r" b="b"/>
            <a:pathLst>
              <a:path w="567689">
                <a:moveTo>
                  <a:pt x="0" y="0"/>
                </a:moveTo>
                <a:lnTo>
                  <a:pt x="567294" y="0"/>
                </a:lnTo>
              </a:path>
            </a:pathLst>
          </a:custGeom>
          <a:ln w="16030">
            <a:solidFill>
              <a:srgbClr val="99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28315" y="4551443"/>
            <a:ext cx="567690" cy="0"/>
          </a:xfrm>
          <a:custGeom>
            <a:avLst/>
            <a:gdLst/>
            <a:ahLst/>
            <a:cxnLst/>
            <a:rect l="l" t="t" r="r" b="b"/>
            <a:pathLst>
              <a:path w="567690">
                <a:moveTo>
                  <a:pt x="0" y="0"/>
                </a:moveTo>
                <a:lnTo>
                  <a:pt x="567294" y="0"/>
                </a:lnTo>
              </a:path>
            </a:pathLst>
          </a:custGeom>
          <a:ln w="16030">
            <a:solidFill>
              <a:srgbClr val="99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17983" y="4551443"/>
            <a:ext cx="567690" cy="0"/>
          </a:xfrm>
          <a:custGeom>
            <a:avLst/>
            <a:gdLst/>
            <a:ahLst/>
            <a:cxnLst/>
            <a:rect l="l" t="t" r="r" b="b"/>
            <a:pathLst>
              <a:path w="567690">
                <a:moveTo>
                  <a:pt x="0" y="0"/>
                </a:moveTo>
                <a:lnTo>
                  <a:pt x="567294" y="0"/>
                </a:lnTo>
              </a:path>
            </a:pathLst>
          </a:custGeom>
          <a:ln w="16030">
            <a:solidFill>
              <a:srgbClr val="99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964553" y="4548766"/>
            <a:ext cx="217804" cy="4876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00" i="1" spc="10" dirty="0">
                <a:solidFill>
                  <a:srgbClr val="993300"/>
                </a:solidFill>
                <a:latin typeface="Times New Roman"/>
                <a:cs typeface="Times New Roman"/>
              </a:rPr>
              <a:t>p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23012" y="3071969"/>
            <a:ext cx="324485" cy="4876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0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dt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2890" y="4623914"/>
            <a:ext cx="137795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5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d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5742" y="3445684"/>
            <a:ext cx="137795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5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d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8670" y="3017869"/>
            <a:ext cx="183515" cy="718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550" spc="-5" dirty="0">
                <a:solidFill>
                  <a:srgbClr val="993300"/>
                </a:solidFill>
                <a:latin typeface="Symbol"/>
                <a:cs typeface="Symbol"/>
              </a:rPr>
              <a:t></a:t>
            </a:r>
            <a:endParaRPr sz="45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15990" y="4016752"/>
            <a:ext cx="185420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50" spc="10" dirty="0">
                <a:solidFill>
                  <a:srgbClr val="993300"/>
                </a:solidFill>
                <a:latin typeface="Symbol"/>
                <a:cs typeface="Symbol"/>
              </a:rPr>
              <a:t>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69763" y="4016752"/>
            <a:ext cx="185420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50" spc="10" dirty="0">
                <a:solidFill>
                  <a:srgbClr val="993300"/>
                </a:solidFill>
                <a:latin typeface="Symbol"/>
                <a:cs typeface="Symbol"/>
              </a:rPr>
              <a:t>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24727" y="4548765"/>
            <a:ext cx="1507490" cy="4876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90525" algn="l"/>
                <a:tab pos="1301750" algn="l"/>
              </a:tabLst>
            </a:pPr>
            <a:r>
              <a:rPr sz="3000" i="1" spc="10" dirty="0">
                <a:solidFill>
                  <a:srgbClr val="993300"/>
                </a:solidFill>
                <a:latin typeface="Times New Roman"/>
                <a:cs typeface="Times New Roman"/>
              </a:rPr>
              <a:t>p	</a:t>
            </a:r>
            <a:r>
              <a:rPr sz="4500" spc="7" baseline="-12037" dirty="0">
                <a:solidFill>
                  <a:srgbClr val="993300"/>
                </a:solidFill>
                <a:latin typeface="Symbol"/>
                <a:cs typeface="Symbol"/>
              </a:rPr>
              <a:t></a:t>
            </a:r>
            <a:r>
              <a:rPr sz="4500" spc="7" baseline="-12037" dirty="0">
                <a:solidFill>
                  <a:srgbClr val="993300"/>
                </a:solidFill>
                <a:latin typeface="Times New Roman"/>
                <a:cs typeface="Times New Roman"/>
              </a:rPr>
              <a:t>	</a:t>
            </a:r>
            <a:r>
              <a:rPr sz="3000" i="1" spc="10" dirty="0">
                <a:solidFill>
                  <a:srgbClr val="993300"/>
                </a:solidFill>
                <a:latin typeface="Times New Roman"/>
                <a:cs typeface="Times New Roman"/>
              </a:rPr>
              <a:t>p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3678" y="4057842"/>
            <a:ext cx="495934" cy="718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0" spc="10" dirty="0">
                <a:solidFill>
                  <a:srgbClr val="993300"/>
                </a:solidFill>
                <a:latin typeface="Symbol"/>
                <a:cs typeface="Symbol"/>
              </a:rPr>
              <a:t></a:t>
            </a:r>
            <a:r>
              <a:rPr sz="3000" spc="-28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6825" spc="-7" baseline="-13431" dirty="0">
                <a:solidFill>
                  <a:srgbClr val="993300"/>
                </a:solidFill>
                <a:latin typeface="Symbol"/>
                <a:cs typeface="Symbol"/>
              </a:rPr>
              <a:t></a:t>
            </a:r>
            <a:endParaRPr sz="6825" baseline="-13431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9920" y="3956651"/>
            <a:ext cx="1019175" cy="4876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5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d</a:t>
            </a:r>
            <a:r>
              <a:rPr sz="1750" i="1" spc="-19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1750" spc="55" dirty="0">
                <a:solidFill>
                  <a:srgbClr val="993300"/>
                </a:solidFill>
                <a:latin typeface="Symbol"/>
                <a:cs typeface="Symbol"/>
              </a:rPr>
              <a:t></a:t>
            </a:r>
            <a:r>
              <a:rPr sz="1750" spc="55" dirty="0">
                <a:solidFill>
                  <a:srgbClr val="993300"/>
                </a:solidFill>
                <a:latin typeface="Times New Roman"/>
                <a:cs typeface="Times New Roman"/>
              </a:rPr>
              <a:t>2</a:t>
            </a:r>
            <a:r>
              <a:rPr sz="1750" spc="-114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175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p</a:t>
            </a:r>
            <a:r>
              <a:rPr sz="1750" i="1" spc="-15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4500" spc="7" baseline="-7407" dirty="0">
                <a:solidFill>
                  <a:srgbClr val="993300"/>
                </a:solidFill>
                <a:latin typeface="Symbol"/>
                <a:cs typeface="Symbol"/>
              </a:rPr>
              <a:t></a:t>
            </a:r>
            <a:r>
              <a:rPr sz="4500" spc="-697" baseline="-7407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4500" i="1" spc="15" baseline="-7407" dirty="0">
                <a:solidFill>
                  <a:srgbClr val="993300"/>
                </a:solidFill>
                <a:latin typeface="Times New Roman"/>
                <a:cs typeface="Times New Roman"/>
              </a:rPr>
              <a:t>a</a:t>
            </a:r>
            <a:endParaRPr sz="4500" baseline="-7407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29961" y="4780210"/>
            <a:ext cx="377190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50" i="1" spc="120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r>
              <a:rPr sz="1750" spc="-85" dirty="0">
                <a:solidFill>
                  <a:srgbClr val="993300"/>
                </a:solidFill>
                <a:latin typeface="Symbol"/>
                <a:cs typeface="Symbol"/>
              </a:rPr>
              <a:t></a:t>
            </a:r>
            <a:r>
              <a:rPr sz="1750" spc="5" dirty="0">
                <a:solidFill>
                  <a:srgbClr val="993300"/>
                </a:solidFill>
                <a:latin typeface="Times New Roman"/>
                <a:cs typeface="Times New Roman"/>
              </a:rPr>
              <a:t>1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83742" y="4780208"/>
            <a:ext cx="377190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50" i="1" spc="120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r>
              <a:rPr sz="1750" spc="-85" dirty="0">
                <a:solidFill>
                  <a:srgbClr val="993300"/>
                </a:solidFill>
                <a:latin typeface="Symbol"/>
                <a:cs typeface="Symbol"/>
              </a:rPr>
              <a:t></a:t>
            </a:r>
            <a:r>
              <a:rPr sz="1750" spc="5" dirty="0">
                <a:solidFill>
                  <a:srgbClr val="993300"/>
                </a:solidFill>
                <a:latin typeface="Times New Roman"/>
                <a:cs typeface="Times New Roman"/>
              </a:rPr>
              <a:t>1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35250" y="4105922"/>
            <a:ext cx="516890" cy="4876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91795" algn="l"/>
              </a:tabLst>
            </a:pPr>
            <a:r>
              <a:rPr sz="4500" spc="202" baseline="-39814" dirty="0">
                <a:solidFill>
                  <a:srgbClr val="993300"/>
                </a:solidFill>
                <a:latin typeface="Symbol"/>
                <a:cs typeface="Symbol"/>
              </a:rPr>
              <a:t></a:t>
            </a:r>
            <a:r>
              <a:rPr sz="1750" u="heavy" dirty="0">
                <a:solidFill>
                  <a:srgbClr val="993300"/>
                </a:solidFill>
                <a:uFill>
                  <a:solidFill>
                    <a:srgbClr val="9933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750" u="heavy" spc="5" dirty="0">
                <a:solidFill>
                  <a:srgbClr val="993300"/>
                </a:solidFill>
                <a:uFill>
                  <a:solidFill>
                    <a:srgbClr val="993300"/>
                  </a:solidFill>
                </a:uFill>
                <a:latin typeface="Times New Roman"/>
                <a:cs typeface="Times New Roman"/>
              </a:rPr>
              <a:t>0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2771" y="2938723"/>
            <a:ext cx="574040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5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d</a:t>
            </a:r>
            <a:r>
              <a:rPr sz="1750" i="1" spc="-21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1750" spc="55" dirty="0">
                <a:solidFill>
                  <a:srgbClr val="993300"/>
                </a:solidFill>
                <a:latin typeface="Symbol"/>
                <a:cs typeface="Symbol"/>
              </a:rPr>
              <a:t></a:t>
            </a:r>
            <a:r>
              <a:rPr sz="1750" spc="55" dirty="0">
                <a:solidFill>
                  <a:srgbClr val="993300"/>
                </a:solidFill>
                <a:latin typeface="Times New Roman"/>
                <a:cs typeface="Times New Roman"/>
              </a:rPr>
              <a:t>2</a:t>
            </a:r>
            <a:r>
              <a:rPr sz="1750" spc="-145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175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p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02920" y="4250199"/>
            <a:ext cx="1654175" cy="4876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341755" algn="l"/>
              </a:tabLst>
            </a:pPr>
            <a:r>
              <a:rPr sz="4500" spc="509" baseline="-18518" dirty="0">
                <a:solidFill>
                  <a:srgbClr val="993300"/>
                </a:solidFill>
                <a:latin typeface="Symbol"/>
                <a:cs typeface="Symbol"/>
              </a:rPr>
              <a:t></a:t>
            </a:r>
            <a:r>
              <a:rPr sz="3000" spc="-40" dirty="0">
                <a:solidFill>
                  <a:srgbClr val="993300"/>
                </a:solidFill>
                <a:latin typeface="Times New Roman"/>
                <a:cs typeface="Times New Roman"/>
              </a:rPr>
              <a:t>s</a:t>
            </a:r>
            <a:r>
              <a:rPr sz="3000" spc="-270" dirty="0">
                <a:solidFill>
                  <a:srgbClr val="993300"/>
                </a:solidFill>
                <a:latin typeface="Times New Roman"/>
                <a:cs typeface="Times New Roman"/>
              </a:rPr>
              <a:t>i</a:t>
            </a:r>
            <a:r>
              <a:rPr sz="3000" spc="10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993300"/>
                </a:solidFill>
                <a:latin typeface="Times New Roman"/>
                <a:cs typeface="Times New Roman"/>
              </a:rPr>
              <a:t>	</a:t>
            </a:r>
            <a:r>
              <a:rPr sz="300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dt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07791" y="4057842"/>
            <a:ext cx="1529715" cy="718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1625" indent="-288925">
              <a:lnSpc>
                <a:spcPct val="100000"/>
              </a:lnSpc>
              <a:spcBef>
                <a:spcPts val="95"/>
              </a:spcBef>
              <a:buSzPct val="65934"/>
              <a:buChar char=""/>
              <a:tabLst>
                <a:tab pos="302260" algn="l"/>
              </a:tabLst>
            </a:pPr>
            <a:r>
              <a:rPr sz="6825" spc="390" baseline="-8547" dirty="0">
                <a:solidFill>
                  <a:srgbClr val="993300"/>
                </a:solidFill>
                <a:latin typeface="Symbol"/>
                <a:cs typeface="Symbol"/>
              </a:rPr>
              <a:t></a:t>
            </a:r>
            <a:r>
              <a:rPr sz="3000" i="1" spc="-160" dirty="0">
                <a:solidFill>
                  <a:srgbClr val="993300"/>
                </a:solidFill>
                <a:latin typeface="Times New Roman"/>
                <a:cs typeface="Times New Roman"/>
              </a:rPr>
              <a:t>b</a:t>
            </a:r>
            <a:r>
              <a:rPr sz="2625" i="1" spc="7" baseline="-23809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r>
              <a:rPr sz="2625" i="1" spc="-120" baseline="-23809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000" spc="-40" dirty="0">
                <a:solidFill>
                  <a:srgbClr val="993300"/>
                </a:solidFill>
                <a:latin typeface="Times New Roman"/>
                <a:cs typeface="Times New Roman"/>
              </a:rPr>
              <a:t>s</a:t>
            </a:r>
            <a:r>
              <a:rPr sz="3000" spc="-270" dirty="0">
                <a:solidFill>
                  <a:srgbClr val="993300"/>
                </a:solidFill>
                <a:latin typeface="Times New Roman"/>
                <a:cs typeface="Times New Roman"/>
              </a:rPr>
              <a:t>i</a:t>
            </a:r>
            <a:r>
              <a:rPr sz="3000" spc="10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61575" y="4057842"/>
            <a:ext cx="1664970" cy="718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1625" indent="-288925">
              <a:lnSpc>
                <a:spcPct val="100000"/>
              </a:lnSpc>
              <a:spcBef>
                <a:spcPts val="95"/>
              </a:spcBef>
              <a:buSzPct val="65934"/>
              <a:buChar char=""/>
              <a:tabLst>
                <a:tab pos="302260" algn="l"/>
              </a:tabLst>
            </a:pPr>
            <a:r>
              <a:rPr sz="6825" spc="434" baseline="-8547" dirty="0">
                <a:solidFill>
                  <a:srgbClr val="993300"/>
                </a:solidFill>
                <a:latin typeface="Symbol"/>
                <a:cs typeface="Symbol"/>
              </a:rPr>
              <a:t></a:t>
            </a:r>
            <a:r>
              <a:rPr sz="3000" i="1" spc="40" dirty="0">
                <a:solidFill>
                  <a:srgbClr val="993300"/>
                </a:solidFill>
                <a:latin typeface="Times New Roman"/>
                <a:cs typeface="Times New Roman"/>
              </a:rPr>
              <a:t>a</a:t>
            </a:r>
            <a:r>
              <a:rPr sz="2625" i="1" spc="7" baseline="-23809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r>
              <a:rPr sz="2625" i="1" spc="-89" baseline="-23809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993300"/>
                </a:solidFill>
                <a:latin typeface="Times New Roman"/>
                <a:cs typeface="Times New Roman"/>
              </a:rPr>
              <a:t>c</a:t>
            </a:r>
            <a:r>
              <a:rPr sz="3000" spc="10" dirty="0">
                <a:solidFill>
                  <a:srgbClr val="993300"/>
                </a:solidFill>
                <a:latin typeface="Times New Roman"/>
                <a:cs typeface="Times New Roman"/>
              </a:rPr>
              <a:t>o</a:t>
            </a:r>
            <a:r>
              <a:rPr sz="3000" spc="5" dirty="0">
                <a:solidFill>
                  <a:srgbClr val="993300"/>
                </a:solidFill>
                <a:latin typeface="Times New Roman"/>
                <a:cs typeface="Times New Roman"/>
              </a:rPr>
              <a:t>s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35250" y="4548764"/>
            <a:ext cx="476250" cy="4876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0" spc="7" baseline="-12037" dirty="0">
                <a:solidFill>
                  <a:srgbClr val="993300"/>
                </a:solidFill>
                <a:latin typeface="Symbol"/>
                <a:cs typeface="Symbol"/>
              </a:rPr>
              <a:t></a:t>
            </a:r>
            <a:r>
              <a:rPr sz="4500" spc="52" baseline="-12037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000" spc="10" dirty="0">
                <a:solidFill>
                  <a:srgbClr val="993300"/>
                </a:solidFill>
                <a:latin typeface="Times New Roman"/>
                <a:cs typeface="Times New Roman"/>
              </a:rPr>
              <a:t>2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95117" y="2954748"/>
            <a:ext cx="1022350" cy="628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f </a:t>
            </a:r>
            <a:r>
              <a:rPr sz="3950" spc="-215" dirty="0">
                <a:solidFill>
                  <a:srgbClr val="993300"/>
                </a:solidFill>
                <a:latin typeface="Symbol"/>
                <a:cs typeface="Symbol"/>
              </a:rPr>
              <a:t></a:t>
            </a:r>
            <a:r>
              <a:rPr sz="3000" i="1" spc="-215" dirty="0">
                <a:solidFill>
                  <a:srgbClr val="993300"/>
                </a:solidFill>
                <a:latin typeface="Times New Roman"/>
                <a:cs typeface="Times New Roman"/>
              </a:rPr>
              <a:t>t</a:t>
            </a:r>
            <a:r>
              <a:rPr sz="3000" i="1" spc="-58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950" spc="-140" dirty="0">
                <a:solidFill>
                  <a:srgbClr val="993300"/>
                </a:solidFill>
                <a:latin typeface="Symbol"/>
                <a:cs typeface="Symbol"/>
              </a:rPr>
              <a:t></a:t>
            </a:r>
            <a:r>
              <a:rPr sz="3000" spc="-140" dirty="0">
                <a:solidFill>
                  <a:srgbClr val="993300"/>
                </a:solidFill>
                <a:latin typeface="Times New Roman"/>
                <a:cs typeface="Times New Roman"/>
              </a:rPr>
              <a:t>sin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37630" y="3988989"/>
            <a:ext cx="182562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301750" algn="l"/>
              </a:tabLst>
            </a:pPr>
            <a:r>
              <a:rPr sz="3000" i="1" spc="10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r>
              <a:rPr sz="3200" i="1" spc="-100" dirty="0">
                <a:solidFill>
                  <a:srgbClr val="993300"/>
                </a:solidFill>
                <a:latin typeface="Symbol"/>
                <a:cs typeface="Symbol"/>
              </a:rPr>
              <a:t></a:t>
            </a:r>
            <a:r>
              <a:rPr sz="300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t</a:t>
            </a:r>
            <a:r>
              <a:rPr sz="3000" i="1" spc="-315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993300"/>
                </a:solidFill>
                <a:latin typeface="Symbol"/>
                <a:cs typeface="Symbol"/>
              </a:rPr>
              <a:t></a:t>
            </a:r>
            <a:r>
              <a:rPr sz="3000" dirty="0">
                <a:solidFill>
                  <a:srgbClr val="993300"/>
                </a:solidFill>
                <a:latin typeface="Times New Roman"/>
                <a:cs typeface="Times New Roman"/>
              </a:rPr>
              <a:t>	</a:t>
            </a:r>
            <a:r>
              <a:rPr sz="3000" i="1" spc="10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r>
              <a:rPr sz="3200" i="1" spc="-100" dirty="0">
                <a:solidFill>
                  <a:srgbClr val="993300"/>
                </a:solidFill>
                <a:latin typeface="Symbol"/>
                <a:cs typeface="Symbol"/>
              </a:rPr>
              <a:t></a:t>
            </a:r>
            <a:r>
              <a:rPr sz="300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t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77456" y="3988990"/>
            <a:ext cx="53594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000" i="1" spc="10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r>
              <a:rPr sz="3200" i="1" spc="-100" dirty="0">
                <a:solidFill>
                  <a:srgbClr val="993300"/>
                </a:solidFill>
                <a:latin typeface="Symbol"/>
                <a:cs typeface="Symbol"/>
              </a:rPr>
              <a:t></a:t>
            </a:r>
            <a:r>
              <a:rPr sz="300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t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317699" y="2733616"/>
            <a:ext cx="535940" cy="1124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9390" marR="5080" indent="-187325">
              <a:lnSpc>
                <a:spcPct val="115700"/>
              </a:lnSpc>
              <a:spcBef>
                <a:spcPts val="95"/>
              </a:spcBef>
            </a:pPr>
            <a:r>
              <a:rPr sz="3000" i="1" u="heavy" spc="10" dirty="0">
                <a:solidFill>
                  <a:srgbClr val="993300"/>
                </a:solidFill>
                <a:uFill>
                  <a:solidFill>
                    <a:srgbClr val="9933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200" i="1" u="heavy" spc="-100" dirty="0">
                <a:solidFill>
                  <a:srgbClr val="993300"/>
                </a:solidFill>
                <a:uFill>
                  <a:solidFill>
                    <a:srgbClr val="993300"/>
                  </a:solidFill>
                </a:uFill>
                <a:latin typeface="Symbol"/>
                <a:cs typeface="Symbol"/>
              </a:rPr>
              <a:t></a:t>
            </a:r>
            <a:r>
              <a:rPr sz="3000" i="1" u="heavy" spc="5" dirty="0">
                <a:solidFill>
                  <a:srgbClr val="993300"/>
                </a:solidFill>
                <a:uFill>
                  <a:solidFill>
                    <a:srgbClr val="993300"/>
                  </a:solidFill>
                </a:uFill>
                <a:latin typeface="Times New Roman"/>
                <a:cs typeface="Times New Roman"/>
              </a:rPr>
              <a:t>t </a:t>
            </a:r>
            <a:r>
              <a:rPr sz="300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000" i="1" spc="10" dirty="0">
                <a:solidFill>
                  <a:srgbClr val="993300"/>
                </a:solidFill>
                <a:latin typeface="Times New Roman"/>
                <a:cs typeface="Times New Roman"/>
              </a:rPr>
              <a:t>p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262197" y="5998717"/>
            <a:ext cx="369570" cy="0"/>
          </a:xfrm>
          <a:custGeom>
            <a:avLst/>
            <a:gdLst/>
            <a:ahLst/>
            <a:cxnLst/>
            <a:rect l="l" t="t" r="r" b="b"/>
            <a:pathLst>
              <a:path w="369569">
                <a:moveTo>
                  <a:pt x="0" y="0"/>
                </a:moveTo>
                <a:lnTo>
                  <a:pt x="369041" y="0"/>
                </a:lnTo>
              </a:path>
            </a:pathLst>
          </a:custGeom>
          <a:ln w="20425">
            <a:solidFill>
              <a:srgbClr val="99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218358" y="5998717"/>
            <a:ext cx="724535" cy="0"/>
          </a:xfrm>
          <a:custGeom>
            <a:avLst/>
            <a:gdLst/>
            <a:ahLst/>
            <a:cxnLst/>
            <a:rect l="l" t="t" r="r" b="b"/>
            <a:pathLst>
              <a:path w="724535">
                <a:moveTo>
                  <a:pt x="0" y="0"/>
                </a:moveTo>
                <a:lnTo>
                  <a:pt x="724036" y="0"/>
                </a:lnTo>
              </a:path>
            </a:pathLst>
          </a:custGeom>
          <a:ln w="20425">
            <a:solidFill>
              <a:srgbClr val="99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472530" y="5998785"/>
            <a:ext cx="271145" cy="614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85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p</a:t>
            </a:r>
            <a:endParaRPr sz="38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38880" y="5998785"/>
            <a:ext cx="271145" cy="614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85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p</a:t>
            </a:r>
            <a:endParaRPr sz="38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57321" y="6094530"/>
            <a:ext cx="168910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50" i="1" dirty="0">
                <a:solidFill>
                  <a:srgbClr val="993300"/>
                </a:solidFill>
                <a:latin typeface="Times New Roman"/>
                <a:cs typeface="Times New Roman"/>
              </a:rPr>
              <a:t>d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39503" y="5945170"/>
            <a:ext cx="168910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50" i="1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07919" y="5549432"/>
            <a:ext cx="214629" cy="908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5750" spc="-405" dirty="0">
                <a:solidFill>
                  <a:srgbClr val="993300"/>
                </a:solidFill>
                <a:latin typeface="Symbol"/>
                <a:cs typeface="Symbol"/>
              </a:rPr>
              <a:t></a:t>
            </a:r>
            <a:endParaRPr sz="575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930107" y="5448581"/>
            <a:ext cx="3434715" cy="81343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883285">
              <a:lnSpc>
                <a:spcPts val="1175"/>
              </a:lnSpc>
              <a:spcBef>
                <a:spcPts val="295"/>
              </a:spcBef>
            </a:pPr>
            <a:r>
              <a:rPr sz="3850" i="1" dirty="0">
                <a:solidFill>
                  <a:srgbClr val="993300"/>
                </a:solidFill>
                <a:latin typeface="Times New Roman"/>
                <a:cs typeface="Times New Roman"/>
              </a:rPr>
              <a:t>f </a:t>
            </a:r>
            <a:r>
              <a:rPr sz="5000" spc="-270" dirty="0">
                <a:solidFill>
                  <a:srgbClr val="993300"/>
                </a:solidFill>
                <a:latin typeface="Symbol"/>
                <a:cs typeface="Symbol"/>
              </a:rPr>
              <a:t></a:t>
            </a:r>
            <a:r>
              <a:rPr sz="3850" i="1" spc="-270" dirty="0">
                <a:solidFill>
                  <a:srgbClr val="993300"/>
                </a:solidFill>
                <a:latin typeface="Times New Roman"/>
                <a:cs typeface="Times New Roman"/>
              </a:rPr>
              <a:t>t </a:t>
            </a:r>
            <a:r>
              <a:rPr sz="5000" spc="-180" dirty="0">
                <a:solidFill>
                  <a:srgbClr val="993300"/>
                </a:solidFill>
                <a:latin typeface="Symbol"/>
                <a:cs typeface="Symbol"/>
              </a:rPr>
              <a:t></a:t>
            </a:r>
            <a:r>
              <a:rPr sz="3850" spc="-180" dirty="0">
                <a:solidFill>
                  <a:srgbClr val="993300"/>
                </a:solidFill>
                <a:latin typeface="Times New Roman"/>
                <a:cs typeface="Times New Roman"/>
              </a:rPr>
              <a:t>sin </a:t>
            </a:r>
            <a:r>
              <a:rPr sz="5775" i="1" spc="-52" baseline="34632" dirty="0">
                <a:solidFill>
                  <a:srgbClr val="993300"/>
                </a:solidFill>
                <a:latin typeface="Times New Roman"/>
                <a:cs typeface="Times New Roman"/>
              </a:rPr>
              <a:t>n</a:t>
            </a:r>
            <a:r>
              <a:rPr sz="6075" i="1" spc="-52" baseline="32921" dirty="0">
                <a:solidFill>
                  <a:srgbClr val="993300"/>
                </a:solidFill>
                <a:latin typeface="Symbol"/>
                <a:cs typeface="Symbol"/>
              </a:rPr>
              <a:t></a:t>
            </a:r>
            <a:r>
              <a:rPr sz="5775" i="1" spc="-52" baseline="34632" dirty="0">
                <a:solidFill>
                  <a:srgbClr val="993300"/>
                </a:solidFill>
                <a:latin typeface="Times New Roman"/>
                <a:cs typeface="Times New Roman"/>
              </a:rPr>
              <a:t>t</a:t>
            </a:r>
            <a:r>
              <a:rPr sz="5775" i="1" spc="-525" baseline="34632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3850" i="1" dirty="0">
                <a:solidFill>
                  <a:srgbClr val="993300"/>
                </a:solidFill>
                <a:latin typeface="Times New Roman"/>
                <a:cs typeface="Times New Roman"/>
              </a:rPr>
              <a:t>dt</a:t>
            </a:r>
            <a:endParaRPr sz="3850">
              <a:latin typeface="Times New Roman"/>
              <a:cs typeface="Times New Roman"/>
            </a:endParaRPr>
          </a:p>
          <a:p>
            <a:pPr marL="12700">
              <a:lnSpc>
                <a:spcPts val="1330"/>
              </a:lnSpc>
            </a:pPr>
            <a:r>
              <a:rPr sz="2250" i="1" dirty="0">
                <a:solidFill>
                  <a:srgbClr val="993300"/>
                </a:solidFill>
                <a:latin typeface="Times New Roman"/>
                <a:cs typeface="Times New Roman"/>
              </a:rPr>
              <a:t>d </a:t>
            </a:r>
            <a:r>
              <a:rPr sz="2250" spc="60" dirty="0">
                <a:solidFill>
                  <a:srgbClr val="993300"/>
                </a:solidFill>
                <a:latin typeface="Symbol"/>
                <a:cs typeface="Symbol"/>
              </a:rPr>
              <a:t></a:t>
            </a:r>
            <a:r>
              <a:rPr sz="2250" spc="60" dirty="0">
                <a:solidFill>
                  <a:srgbClr val="993300"/>
                </a:solidFill>
                <a:latin typeface="Times New Roman"/>
                <a:cs typeface="Times New Roman"/>
              </a:rPr>
              <a:t>2</a:t>
            </a:r>
            <a:r>
              <a:rPr sz="2250" spc="-365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250" i="1" dirty="0">
                <a:solidFill>
                  <a:srgbClr val="993300"/>
                </a:solidFill>
                <a:latin typeface="Times New Roman"/>
                <a:cs typeface="Times New Roman"/>
              </a:rPr>
              <a:t>p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21147" y="5618367"/>
            <a:ext cx="1260475" cy="614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42290" algn="l"/>
                <a:tab pos="1002030" algn="l"/>
              </a:tabLst>
            </a:pPr>
            <a:r>
              <a:rPr sz="3850" i="1" spc="5" dirty="0">
                <a:solidFill>
                  <a:srgbClr val="993300"/>
                </a:solidFill>
                <a:latin typeface="Times New Roman"/>
                <a:cs typeface="Times New Roman"/>
              </a:rPr>
              <a:t>b	</a:t>
            </a:r>
            <a:r>
              <a:rPr sz="3850" spc="5" dirty="0">
                <a:solidFill>
                  <a:srgbClr val="993300"/>
                </a:solidFill>
                <a:latin typeface="Symbol"/>
                <a:cs typeface="Symbol"/>
              </a:rPr>
              <a:t></a:t>
            </a:r>
            <a:r>
              <a:rPr sz="3850" spc="5" dirty="0">
                <a:solidFill>
                  <a:srgbClr val="993300"/>
                </a:solidFill>
                <a:latin typeface="Times New Roman"/>
                <a:cs typeface="Times New Roman"/>
              </a:rPr>
              <a:t>	</a:t>
            </a:r>
            <a:r>
              <a:rPr sz="5775" spc="7" baseline="34632" dirty="0">
                <a:solidFill>
                  <a:srgbClr val="993300"/>
                </a:solidFill>
                <a:latin typeface="Times New Roman"/>
                <a:cs typeface="Times New Roman"/>
              </a:rPr>
              <a:t>1</a:t>
            </a:r>
            <a:endParaRPr sz="5775" baseline="34632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964" y="33146"/>
            <a:ext cx="8971915" cy="636714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55600" indent="-342900" algn="l">
              <a:lnSpc>
                <a:spcPct val="100000"/>
              </a:lnSpc>
              <a:spcBef>
                <a:spcPts val="1105"/>
              </a:spcBef>
              <a:buClr>
                <a:srgbClr val="0E1E2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0E1E20"/>
                </a:solidFill>
                <a:latin typeface="Arial"/>
                <a:cs typeface="Arial"/>
              </a:rPr>
              <a:t>What is Fourier</a:t>
            </a:r>
            <a:r>
              <a:rPr sz="2400" b="1" spc="-10" dirty="0">
                <a:solidFill>
                  <a:srgbClr val="0E1E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E1E20"/>
                </a:solidFill>
                <a:latin typeface="Arial"/>
                <a:cs typeface="Arial"/>
              </a:rPr>
              <a:t>Series?</a:t>
            </a:r>
            <a:endParaRPr sz="2400">
              <a:latin typeface="Arial"/>
              <a:cs typeface="Arial"/>
            </a:endParaRPr>
          </a:p>
          <a:p>
            <a:pPr marL="755650" marR="5080" lvl="1" indent="-285750" algn="l">
              <a:lnSpc>
                <a:spcPct val="100000"/>
              </a:lnSpc>
              <a:spcBef>
                <a:spcPts val="1010"/>
              </a:spcBef>
              <a:buChar char="–"/>
              <a:tabLst>
                <a:tab pos="755650" algn="l"/>
              </a:tabLst>
            </a:pPr>
            <a:r>
              <a:rPr sz="2400" spc="-5" dirty="0">
                <a:solidFill>
                  <a:srgbClr val="0E1E20"/>
                </a:solidFill>
                <a:latin typeface="Arial"/>
                <a:cs typeface="Arial"/>
              </a:rPr>
              <a:t>Representation of a periodic function with a weighted, infinite  sum of</a:t>
            </a:r>
            <a:r>
              <a:rPr sz="2400" spc="-10" dirty="0">
                <a:solidFill>
                  <a:srgbClr val="0E1E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E1E20"/>
                </a:solidFill>
                <a:latin typeface="Arial"/>
                <a:cs typeface="Arial"/>
              </a:rPr>
              <a:t>sinusoids.</a:t>
            </a:r>
            <a:endParaRPr sz="2400">
              <a:latin typeface="Arial"/>
              <a:cs typeface="Arial"/>
            </a:endParaRPr>
          </a:p>
          <a:p>
            <a:pPr marL="355600" indent="-342900" algn="l">
              <a:lnSpc>
                <a:spcPct val="100000"/>
              </a:lnSpc>
              <a:spcBef>
                <a:spcPts val="10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0E1E20"/>
                </a:solidFill>
                <a:latin typeface="Arial"/>
                <a:cs typeface="Arial"/>
              </a:rPr>
              <a:t>Why Fourier</a:t>
            </a:r>
            <a:r>
              <a:rPr sz="2400" b="1" spc="-10" dirty="0">
                <a:solidFill>
                  <a:srgbClr val="0E1E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E1E20"/>
                </a:solidFill>
                <a:latin typeface="Arial"/>
                <a:cs typeface="Arial"/>
              </a:rPr>
              <a:t>Series?</a:t>
            </a:r>
            <a:endParaRPr sz="2400">
              <a:latin typeface="Arial"/>
              <a:cs typeface="Arial"/>
            </a:endParaRPr>
          </a:p>
          <a:p>
            <a:pPr marL="755650" marR="207010" lvl="1" indent="-285750" algn="l">
              <a:lnSpc>
                <a:spcPct val="100000"/>
              </a:lnSpc>
              <a:spcBef>
                <a:spcPts val="1005"/>
              </a:spcBef>
              <a:buChar char="–"/>
              <a:tabLst>
                <a:tab pos="755650" algn="l"/>
              </a:tabLst>
            </a:pPr>
            <a:r>
              <a:rPr sz="2400" spc="-5" dirty="0">
                <a:solidFill>
                  <a:srgbClr val="0E1E20"/>
                </a:solidFill>
                <a:latin typeface="Arial"/>
                <a:cs typeface="Arial"/>
              </a:rPr>
              <a:t>Any arbitrary periodic signal, can be approximated by using  some of the computed</a:t>
            </a:r>
            <a:r>
              <a:rPr sz="2400" spc="20" dirty="0">
                <a:solidFill>
                  <a:srgbClr val="0E1E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E1E20"/>
                </a:solidFill>
                <a:latin typeface="Arial"/>
                <a:cs typeface="Arial"/>
              </a:rPr>
              <a:t>weights</a:t>
            </a:r>
            <a:endParaRPr sz="2400">
              <a:latin typeface="Arial"/>
              <a:cs typeface="Arial"/>
            </a:endParaRPr>
          </a:p>
          <a:p>
            <a:pPr marL="755650" marR="969644" lvl="1" indent="-285750" algn="l">
              <a:lnSpc>
                <a:spcPct val="100000"/>
              </a:lnSpc>
              <a:spcBef>
                <a:spcPts val="1010"/>
              </a:spcBef>
              <a:buChar char="–"/>
              <a:tabLst>
                <a:tab pos="755650" algn="l"/>
              </a:tabLst>
            </a:pPr>
            <a:r>
              <a:rPr sz="2400" spc="-5" dirty="0">
                <a:solidFill>
                  <a:srgbClr val="0E1E20"/>
                </a:solidFill>
                <a:latin typeface="Arial"/>
                <a:cs typeface="Arial"/>
              </a:rPr>
              <a:t>These weights are generally easier to manipulate </a:t>
            </a:r>
            <a:r>
              <a:rPr sz="2400" spc="-10" dirty="0">
                <a:solidFill>
                  <a:srgbClr val="0E1E20"/>
                </a:solidFill>
                <a:latin typeface="Arial"/>
                <a:cs typeface="Arial"/>
              </a:rPr>
              <a:t>and  </a:t>
            </a:r>
            <a:r>
              <a:rPr sz="2400" spc="-5" dirty="0">
                <a:solidFill>
                  <a:srgbClr val="0E1E20"/>
                </a:solidFill>
                <a:latin typeface="Arial"/>
                <a:cs typeface="Arial"/>
              </a:rPr>
              <a:t>analyze than the original</a:t>
            </a:r>
            <a:r>
              <a:rPr sz="2400" spc="50" dirty="0">
                <a:solidFill>
                  <a:srgbClr val="0E1E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E1E20"/>
                </a:solidFill>
                <a:latin typeface="Arial"/>
                <a:cs typeface="Arial"/>
              </a:rPr>
              <a:t>signal</a:t>
            </a:r>
            <a:endParaRPr sz="2400">
              <a:latin typeface="Arial"/>
              <a:cs typeface="Arial"/>
            </a:endParaRPr>
          </a:p>
          <a:p>
            <a:pPr lvl="1" algn="l">
              <a:lnSpc>
                <a:spcPct val="100000"/>
              </a:lnSpc>
              <a:buChar char="–"/>
            </a:pPr>
            <a:endParaRPr sz="3850">
              <a:latin typeface="Times New Roman"/>
              <a:cs typeface="Times New Roman"/>
            </a:endParaRPr>
          </a:p>
          <a:p>
            <a:pPr marL="371475" indent="-342900" algn="l">
              <a:lnSpc>
                <a:spcPct val="100000"/>
              </a:lnSpc>
              <a:buFont typeface="Arial"/>
              <a:buChar char="•"/>
              <a:tabLst>
                <a:tab pos="370840" algn="l"/>
                <a:tab pos="371475" algn="l"/>
              </a:tabLst>
            </a:pPr>
            <a:r>
              <a:rPr sz="2400" b="1" spc="-5" dirty="0">
                <a:latin typeface="Arial"/>
                <a:cs typeface="Arial"/>
              </a:rPr>
              <a:t>What is a periodic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Function?</a:t>
            </a:r>
            <a:endParaRPr sz="2400">
              <a:latin typeface="Arial"/>
              <a:cs typeface="Arial"/>
            </a:endParaRPr>
          </a:p>
          <a:p>
            <a:pPr marL="771525" marR="325755" lvl="1" indent="-285750" algn="l">
              <a:lnSpc>
                <a:spcPct val="100000"/>
              </a:lnSpc>
              <a:spcBef>
                <a:spcPts val="1005"/>
              </a:spcBef>
              <a:buChar char="–"/>
              <a:tabLst>
                <a:tab pos="771525" algn="l"/>
              </a:tabLst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function which remains unchanged when time-shifted by  one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period</a:t>
            </a:r>
            <a:endParaRPr sz="2400">
              <a:latin typeface="Arial"/>
              <a:cs typeface="Arial"/>
            </a:endParaRPr>
          </a:p>
          <a:p>
            <a:pPr marL="942340" marR="1304290" indent="1935480" algn="l">
              <a:lnSpc>
                <a:spcPct val="135000"/>
              </a:lnSpc>
              <a:tabLst>
                <a:tab pos="4667250" algn="l"/>
                <a:tab pos="5358765" algn="l"/>
              </a:tabLst>
            </a:pPr>
            <a:r>
              <a:rPr sz="2400" spc="-5" dirty="0">
                <a:latin typeface="Arial"/>
                <a:cs typeface="Arial"/>
              </a:rPr>
              <a:t>f(t)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f(t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T)	or	f(t)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f(t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10" dirty="0">
                <a:latin typeface="Arial"/>
                <a:cs typeface="Arial"/>
              </a:rPr>
              <a:t>2p)  </a:t>
            </a:r>
            <a:r>
              <a:rPr sz="2400" spc="-5" dirty="0">
                <a:latin typeface="Arial"/>
                <a:cs typeface="Arial"/>
              </a:rPr>
              <a:t>Where </a:t>
            </a:r>
            <a:r>
              <a:rPr sz="2400" dirty="0">
                <a:latin typeface="Arial"/>
                <a:cs typeface="Arial"/>
              </a:rPr>
              <a:t>T </a:t>
            </a:r>
            <a:r>
              <a:rPr sz="2400" spc="-5" dirty="0">
                <a:latin typeface="Arial"/>
                <a:cs typeface="Arial"/>
              </a:rPr>
              <a:t>is the period of periodic function (T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2p)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2170" y="1534231"/>
            <a:ext cx="13970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" dirty="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48546" y="881149"/>
            <a:ext cx="5932805" cy="1699895"/>
          </a:xfrm>
          <a:custGeom>
            <a:avLst/>
            <a:gdLst/>
            <a:ahLst/>
            <a:cxnLst/>
            <a:rect l="l" t="t" r="r" b="b"/>
            <a:pathLst>
              <a:path w="5932805" h="1699895">
                <a:moveTo>
                  <a:pt x="0" y="858659"/>
                </a:moveTo>
                <a:lnTo>
                  <a:pt x="0" y="823616"/>
                </a:lnTo>
                <a:lnTo>
                  <a:pt x="0" y="806089"/>
                </a:lnTo>
                <a:lnTo>
                  <a:pt x="17607" y="771045"/>
                </a:lnTo>
                <a:lnTo>
                  <a:pt x="17607" y="753519"/>
                </a:lnTo>
                <a:lnTo>
                  <a:pt x="17607" y="718466"/>
                </a:lnTo>
                <a:lnTo>
                  <a:pt x="35204" y="700949"/>
                </a:lnTo>
                <a:lnTo>
                  <a:pt x="35204" y="665895"/>
                </a:lnTo>
                <a:lnTo>
                  <a:pt x="35204" y="648378"/>
                </a:lnTo>
                <a:lnTo>
                  <a:pt x="52812" y="613325"/>
                </a:lnTo>
                <a:lnTo>
                  <a:pt x="52812" y="595808"/>
                </a:lnTo>
                <a:lnTo>
                  <a:pt x="52812" y="560755"/>
                </a:lnTo>
                <a:lnTo>
                  <a:pt x="70409" y="543238"/>
                </a:lnTo>
                <a:lnTo>
                  <a:pt x="70409" y="525711"/>
                </a:lnTo>
                <a:lnTo>
                  <a:pt x="70409" y="490668"/>
                </a:lnTo>
                <a:lnTo>
                  <a:pt x="88016" y="473141"/>
                </a:lnTo>
                <a:lnTo>
                  <a:pt x="88016" y="455614"/>
                </a:lnTo>
                <a:lnTo>
                  <a:pt x="88016" y="420571"/>
                </a:lnTo>
                <a:lnTo>
                  <a:pt x="105624" y="403044"/>
                </a:lnTo>
                <a:lnTo>
                  <a:pt x="105624" y="385518"/>
                </a:lnTo>
                <a:lnTo>
                  <a:pt x="105624" y="350474"/>
                </a:lnTo>
                <a:lnTo>
                  <a:pt x="123221" y="332947"/>
                </a:lnTo>
                <a:lnTo>
                  <a:pt x="123221" y="315430"/>
                </a:lnTo>
                <a:lnTo>
                  <a:pt x="123221" y="297904"/>
                </a:lnTo>
                <a:lnTo>
                  <a:pt x="140829" y="280377"/>
                </a:lnTo>
                <a:lnTo>
                  <a:pt x="140829" y="262860"/>
                </a:lnTo>
                <a:lnTo>
                  <a:pt x="140829" y="245334"/>
                </a:lnTo>
                <a:lnTo>
                  <a:pt x="158426" y="227807"/>
                </a:lnTo>
                <a:lnTo>
                  <a:pt x="158426" y="210280"/>
                </a:lnTo>
                <a:lnTo>
                  <a:pt x="158426" y="192763"/>
                </a:lnTo>
                <a:lnTo>
                  <a:pt x="176033" y="175237"/>
                </a:lnTo>
                <a:lnTo>
                  <a:pt x="176033" y="157710"/>
                </a:lnTo>
                <a:lnTo>
                  <a:pt x="176033" y="140193"/>
                </a:lnTo>
                <a:lnTo>
                  <a:pt x="193641" y="122667"/>
                </a:lnTo>
                <a:lnTo>
                  <a:pt x="193641" y="105140"/>
                </a:lnTo>
                <a:lnTo>
                  <a:pt x="211238" y="87623"/>
                </a:lnTo>
                <a:lnTo>
                  <a:pt x="211238" y="70096"/>
                </a:lnTo>
                <a:lnTo>
                  <a:pt x="228846" y="52570"/>
                </a:lnTo>
                <a:lnTo>
                  <a:pt x="228846" y="35053"/>
                </a:lnTo>
                <a:lnTo>
                  <a:pt x="246443" y="35053"/>
                </a:lnTo>
                <a:lnTo>
                  <a:pt x="246443" y="17526"/>
                </a:lnTo>
                <a:lnTo>
                  <a:pt x="264050" y="17526"/>
                </a:lnTo>
                <a:lnTo>
                  <a:pt x="264050" y="0"/>
                </a:lnTo>
                <a:lnTo>
                  <a:pt x="281658" y="0"/>
                </a:lnTo>
                <a:lnTo>
                  <a:pt x="299255" y="0"/>
                </a:lnTo>
                <a:lnTo>
                  <a:pt x="316862" y="0"/>
                </a:lnTo>
                <a:lnTo>
                  <a:pt x="334460" y="0"/>
                </a:lnTo>
                <a:lnTo>
                  <a:pt x="334460" y="17526"/>
                </a:lnTo>
                <a:lnTo>
                  <a:pt x="352067" y="17526"/>
                </a:lnTo>
                <a:lnTo>
                  <a:pt x="352067" y="35053"/>
                </a:lnTo>
                <a:lnTo>
                  <a:pt x="369675" y="35053"/>
                </a:lnTo>
                <a:lnTo>
                  <a:pt x="369675" y="52570"/>
                </a:lnTo>
                <a:lnTo>
                  <a:pt x="387272" y="52570"/>
                </a:lnTo>
                <a:lnTo>
                  <a:pt x="387272" y="70096"/>
                </a:lnTo>
                <a:lnTo>
                  <a:pt x="404879" y="87623"/>
                </a:lnTo>
                <a:lnTo>
                  <a:pt x="404879" y="105140"/>
                </a:lnTo>
                <a:lnTo>
                  <a:pt x="422477" y="105140"/>
                </a:lnTo>
                <a:lnTo>
                  <a:pt x="422477" y="122667"/>
                </a:lnTo>
                <a:lnTo>
                  <a:pt x="422477" y="140193"/>
                </a:lnTo>
                <a:lnTo>
                  <a:pt x="440084" y="140193"/>
                </a:lnTo>
                <a:lnTo>
                  <a:pt x="440084" y="157710"/>
                </a:lnTo>
                <a:lnTo>
                  <a:pt x="440084" y="175237"/>
                </a:lnTo>
                <a:lnTo>
                  <a:pt x="457692" y="192763"/>
                </a:lnTo>
                <a:lnTo>
                  <a:pt x="457692" y="210280"/>
                </a:lnTo>
                <a:lnTo>
                  <a:pt x="475289" y="227807"/>
                </a:lnTo>
                <a:lnTo>
                  <a:pt x="475289" y="245334"/>
                </a:lnTo>
                <a:lnTo>
                  <a:pt x="492896" y="262860"/>
                </a:lnTo>
                <a:lnTo>
                  <a:pt x="492896" y="280377"/>
                </a:lnTo>
                <a:lnTo>
                  <a:pt x="492896" y="297904"/>
                </a:lnTo>
                <a:lnTo>
                  <a:pt x="510494" y="315430"/>
                </a:lnTo>
                <a:lnTo>
                  <a:pt x="510494" y="332947"/>
                </a:lnTo>
                <a:lnTo>
                  <a:pt x="528101" y="350474"/>
                </a:lnTo>
                <a:lnTo>
                  <a:pt x="528101" y="368001"/>
                </a:lnTo>
                <a:lnTo>
                  <a:pt x="545708" y="385518"/>
                </a:lnTo>
                <a:lnTo>
                  <a:pt x="545708" y="403044"/>
                </a:lnTo>
                <a:lnTo>
                  <a:pt x="545708" y="420571"/>
                </a:lnTo>
                <a:lnTo>
                  <a:pt x="563306" y="420571"/>
                </a:lnTo>
                <a:lnTo>
                  <a:pt x="563306" y="438088"/>
                </a:lnTo>
                <a:lnTo>
                  <a:pt x="563306" y="455614"/>
                </a:lnTo>
                <a:lnTo>
                  <a:pt x="580913" y="473141"/>
                </a:lnTo>
                <a:lnTo>
                  <a:pt x="580913" y="490668"/>
                </a:lnTo>
                <a:lnTo>
                  <a:pt x="580913" y="508185"/>
                </a:lnTo>
                <a:lnTo>
                  <a:pt x="598511" y="508185"/>
                </a:lnTo>
                <a:lnTo>
                  <a:pt x="598511" y="525711"/>
                </a:lnTo>
                <a:lnTo>
                  <a:pt x="598511" y="543238"/>
                </a:lnTo>
                <a:lnTo>
                  <a:pt x="616118" y="560755"/>
                </a:lnTo>
                <a:lnTo>
                  <a:pt x="616118" y="578282"/>
                </a:lnTo>
                <a:lnTo>
                  <a:pt x="633725" y="595808"/>
                </a:lnTo>
                <a:lnTo>
                  <a:pt x="633725" y="613325"/>
                </a:lnTo>
                <a:lnTo>
                  <a:pt x="651323" y="630852"/>
                </a:lnTo>
                <a:lnTo>
                  <a:pt x="651323" y="648378"/>
                </a:lnTo>
                <a:lnTo>
                  <a:pt x="668930" y="665895"/>
                </a:lnTo>
                <a:lnTo>
                  <a:pt x="668930" y="683422"/>
                </a:lnTo>
                <a:lnTo>
                  <a:pt x="686528" y="700949"/>
                </a:lnTo>
                <a:lnTo>
                  <a:pt x="686528" y="718466"/>
                </a:lnTo>
                <a:lnTo>
                  <a:pt x="704135" y="718466"/>
                </a:lnTo>
                <a:lnTo>
                  <a:pt x="704135" y="735992"/>
                </a:lnTo>
                <a:lnTo>
                  <a:pt x="721742" y="753519"/>
                </a:lnTo>
                <a:lnTo>
                  <a:pt x="721742" y="771045"/>
                </a:lnTo>
                <a:lnTo>
                  <a:pt x="739340" y="771045"/>
                </a:lnTo>
                <a:lnTo>
                  <a:pt x="739340" y="788562"/>
                </a:lnTo>
                <a:lnTo>
                  <a:pt x="756947" y="788562"/>
                </a:lnTo>
                <a:lnTo>
                  <a:pt x="756947" y="806089"/>
                </a:lnTo>
                <a:lnTo>
                  <a:pt x="774545" y="806089"/>
                </a:lnTo>
                <a:lnTo>
                  <a:pt x="774545" y="823616"/>
                </a:lnTo>
                <a:lnTo>
                  <a:pt x="792152" y="823616"/>
                </a:lnTo>
                <a:lnTo>
                  <a:pt x="809759" y="823616"/>
                </a:lnTo>
                <a:lnTo>
                  <a:pt x="809759" y="841133"/>
                </a:lnTo>
                <a:lnTo>
                  <a:pt x="915374" y="841133"/>
                </a:lnTo>
                <a:lnTo>
                  <a:pt x="932981" y="858659"/>
                </a:lnTo>
                <a:lnTo>
                  <a:pt x="1038596" y="858659"/>
                </a:lnTo>
                <a:lnTo>
                  <a:pt x="1038596" y="876186"/>
                </a:lnTo>
                <a:lnTo>
                  <a:pt x="1056203" y="876186"/>
                </a:lnTo>
                <a:lnTo>
                  <a:pt x="1073810" y="893703"/>
                </a:lnTo>
                <a:lnTo>
                  <a:pt x="1091408" y="893703"/>
                </a:lnTo>
                <a:lnTo>
                  <a:pt x="1091408" y="911229"/>
                </a:lnTo>
                <a:lnTo>
                  <a:pt x="1109015" y="911229"/>
                </a:lnTo>
                <a:lnTo>
                  <a:pt x="1109015" y="928756"/>
                </a:lnTo>
                <a:lnTo>
                  <a:pt x="1126613" y="928756"/>
                </a:lnTo>
                <a:lnTo>
                  <a:pt x="1126613" y="946273"/>
                </a:lnTo>
                <a:lnTo>
                  <a:pt x="1144220" y="963800"/>
                </a:lnTo>
                <a:lnTo>
                  <a:pt x="1144220" y="981326"/>
                </a:lnTo>
                <a:lnTo>
                  <a:pt x="1161827" y="981326"/>
                </a:lnTo>
                <a:lnTo>
                  <a:pt x="1161827" y="998853"/>
                </a:lnTo>
                <a:lnTo>
                  <a:pt x="1179425" y="1016370"/>
                </a:lnTo>
                <a:lnTo>
                  <a:pt x="1179425" y="1033897"/>
                </a:lnTo>
                <a:lnTo>
                  <a:pt x="1197032" y="1051423"/>
                </a:lnTo>
                <a:lnTo>
                  <a:pt x="1197032" y="1068940"/>
                </a:lnTo>
                <a:lnTo>
                  <a:pt x="1214639" y="1086467"/>
                </a:lnTo>
                <a:lnTo>
                  <a:pt x="1214639" y="1103993"/>
                </a:lnTo>
                <a:lnTo>
                  <a:pt x="1232237" y="1121510"/>
                </a:lnTo>
                <a:lnTo>
                  <a:pt x="1232237" y="1139037"/>
                </a:lnTo>
                <a:lnTo>
                  <a:pt x="1249844" y="1156564"/>
                </a:lnTo>
                <a:lnTo>
                  <a:pt x="1249844" y="1174080"/>
                </a:lnTo>
                <a:lnTo>
                  <a:pt x="1267442" y="1191607"/>
                </a:lnTo>
                <a:lnTo>
                  <a:pt x="1267442" y="1209134"/>
                </a:lnTo>
                <a:lnTo>
                  <a:pt x="1267442" y="1226660"/>
                </a:lnTo>
                <a:lnTo>
                  <a:pt x="1285049" y="1244177"/>
                </a:lnTo>
                <a:lnTo>
                  <a:pt x="1285049" y="1261704"/>
                </a:lnTo>
                <a:lnTo>
                  <a:pt x="1302656" y="1279231"/>
                </a:lnTo>
                <a:lnTo>
                  <a:pt x="1302656" y="1296748"/>
                </a:lnTo>
                <a:lnTo>
                  <a:pt x="1302656" y="1314274"/>
                </a:lnTo>
                <a:lnTo>
                  <a:pt x="1320254" y="1331801"/>
                </a:lnTo>
                <a:lnTo>
                  <a:pt x="1320254" y="1349318"/>
                </a:lnTo>
                <a:lnTo>
                  <a:pt x="1337861" y="1366844"/>
                </a:lnTo>
                <a:lnTo>
                  <a:pt x="1337861" y="1384371"/>
                </a:lnTo>
                <a:lnTo>
                  <a:pt x="1337861" y="1401888"/>
                </a:lnTo>
                <a:lnTo>
                  <a:pt x="1355459" y="1419415"/>
                </a:lnTo>
                <a:lnTo>
                  <a:pt x="1355459" y="1436941"/>
                </a:lnTo>
                <a:lnTo>
                  <a:pt x="1373066" y="1454458"/>
                </a:lnTo>
                <a:lnTo>
                  <a:pt x="1373066" y="1471985"/>
                </a:lnTo>
                <a:lnTo>
                  <a:pt x="1373066" y="1489511"/>
                </a:lnTo>
                <a:lnTo>
                  <a:pt x="1390673" y="1507038"/>
                </a:lnTo>
                <a:lnTo>
                  <a:pt x="1390673" y="1524555"/>
                </a:lnTo>
                <a:lnTo>
                  <a:pt x="1408271" y="1542082"/>
                </a:lnTo>
                <a:lnTo>
                  <a:pt x="1408271" y="1559608"/>
                </a:lnTo>
                <a:lnTo>
                  <a:pt x="1425878" y="1577125"/>
                </a:lnTo>
                <a:lnTo>
                  <a:pt x="1425878" y="1594652"/>
                </a:lnTo>
                <a:lnTo>
                  <a:pt x="1443475" y="1612179"/>
                </a:lnTo>
                <a:lnTo>
                  <a:pt x="1443475" y="1629695"/>
                </a:lnTo>
                <a:lnTo>
                  <a:pt x="1461083" y="1629695"/>
                </a:lnTo>
                <a:lnTo>
                  <a:pt x="1461083" y="1647222"/>
                </a:lnTo>
                <a:lnTo>
                  <a:pt x="1478690" y="1664749"/>
                </a:lnTo>
                <a:lnTo>
                  <a:pt x="1496288" y="1682266"/>
                </a:lnTo>
                <a:lnTo>
                  <a:pt x="1513895" y="1699792"/>
                </a:lnTo>
                <a:lnTo>
                  <a:pt x="1531492" y="1699792"/>
                </a:lnTo>
                <a:lnTo>
                  <a:pt x="1549100" y="1699792"/>
                </a:lnTo>
                <a:lnTo>
                  <a:pt x="1566707" y="1699792"/>
                </a:lnTo>
                <a:lnTo>
                  <a:pt x="1584305" y="1682266"/>
                </a:lnTo>
                <a:lnTo>
                  <a:pt x="1601912" y="1682266"/>
                </a:lnTo>
                <a:lnTo>
                  <a:pt x="1601912" y="1664749"/>
                </a:lnTo>
                <a:lnTo>
                  <a:pt x="1619509" y="1664749"/>
                </a:lnTo>
                <a:lnTo>
                  <a:pt x="1619509" y="1647222"/>
                </a:lnTo>
                <a:lnTo>
                  <a:pt x="1637117" y="1629695"/>
                </a:lnTo>
                <a:lnTo>
                  <a:pt x="1637117" y="1612179"/>
                </a:lnTo>
                <a:lnTo>
                  <a:pt x="1654724" y="1594652"/>
                </a:lnTo>
                <a:lnTo>
                  <a:pt x="1654724" y="1577125"/>
                </a:lnTo>
                <a:lnTo>
                  <a:pt x="1672321" y="1559608"/>
                </a:lnTo>
                <a:lnTo>
                  <a:pt x="1672321" y="1542082"/>
                </a:lnTo>
                <a:lnTo>
                  <a:pt x="1672321" y="1524555"/>
                </a:lnTo>
                <a:lnTo>
                  <a:pt x="1689929" y="1507038"/>
                </a:lnTo>
                <a:lnTo>
                  <a:pt x="1689929" y="1489511"/>
                </a:lnTo>
                <a:lnTo>
                  <a:pt x="1689929" y="1471985"/>
                </a:lnTo>
                <a:lnTo>
                  <a:pt x="1707526" y="1454458"/>
                </a:lnTo>
                <a:lnTo>
                  <a:pt x="1707526" y="1436941"/>
                </a:lnTo>
                <a:lnTo>
                  <a:pt x="1707526" y="1419415"/>
                </a:lnTo>
                <a:lnTo>
                  <a:pt x="1725134" y="1401888"/>
                </a:lnTo>
                <a:lnTo>
                  <a:pt x="1725134" y="1384371"/>
                </a:lnTo>
                <a:lnTo>
                  <a:pt x="1725134" y="1366844"/>
                </a:lnTo>
                <a:lnTo>
                  <a:pt x="1742741" y="1349318"/>
                </a:lnTo>
                <a:lnTo>
                  <a:pt x="1742741" y="1331801"/>
                </a:lnTo>
                <a:lnTo>
                  <a:pt x="1742741" y="1296748"/>
                </a:lnTo>
                <a:lnTo>
                  <a:pt x="1760338" y="1279231"/>
                </a:lnTo>
                <a:lnTo>
                  <a:pt x="1760338" y="1261704"/>
                </a:lnTo>
                <a:lnTo>
                  <a:pt x="1760338" y="1226660"/>
                </a:lnTo>
                <a:lnTo>
                  <a:pt x="1777946" y="1209134"/>
                </a:lnTo>
                <a:lnTo>
                  <a:pt x="1777946" y="1191607"/>
                </a:lnTo>
                <a:lnTo>
                  <a:pt x="1777946" y="1156564"/>
                </a:lnTo>
                <a:lnTo>
                  <a:pt x="1795543" y="1139037"/>
                </a:lnTo>
                <a:lnTo>
                  <a:pt x="1795543" y="1103993"/>
                </a:lnTo>
                <a:lnTo>
                  <a:pt x="1795543" y="1086467"/>
                </a:lnTo>
                <a:lnTo>
                  <a:pt x="1813151" y="1068940"/>
                </a:lnTo>
                <a:lnTo>
                  <a:pt x="1813151" y="1033897"/>
                </a:lnTo>
                <a:lnTo>
                  <a:pt x="1813151" y="1016370"/>
                </a:lnTo>
                <a:lnTo>
                  <a:pt x="1830758" y="981326"/>
                </a:lnTo>
                <a:lnTo>
                  <a:pt x="1830758" y="963800"/>
                </a:lnTo>
                <a:lnTo>
                  <a:pt x="1830758" y="928756"/>
                </a:lnTo>
                <a:lnTo>
                  <a:pt x="1848355" y="911229"/>
                </a:lnTo>
                <a:lnTo>
                  <a:pt x="1848355" y="876186"/>
                </a:lnTo>
                <a:lnTo>
                  <a:pt x="1848355" y="858659"/>
                </a:lnTo>
                <a:lnTo>
                  <a:pt x="1865963" y="823616"/>
                </a:lnTo>
                <a:lnTo>
                  <a:pt x="1865963" y="806089"/>
                </a:lnTo>
                <a:lnTo>
                  <a:pt x="1865963" y="771045"/>
                </a:lnTo>
                <a:lnTo>
                  <a:pt x="1883560" y="753519"/>
                </a:lnTo>
                <a:lnTo>
                  <a:pt x="1883560" y="718466"/>
                </a:lnTo>
                <a:lnTo>
                  <a:pt x="1883560" y="700949"/>
                </a:lnTo>
                <a:lnTo>
                  <a:pt x="1901167" y="665895"/>
                </a:lnTo>
                <a:lnTo>
                  <a:pt x="1901167" y="648378"/>
                </a:lnTo>
                <a:lnTo>
                  <a:pt x="1901167" y="613325"/>
                </a:lnTo>
                <a:lnTo>
                  <a:pt x="1918775" y="595808"/>
                </a:lnTo>
                <a:lnTo>
                  <a:pt x="1918775" y="578282"/>
                </a:lnTo>
                <a:lnTo>
                  <a:pt x="1918775" y="543238"/>
                </a:lnTo>
                <a:lnTo>
                  <a:pt x="1936372" y="525711"/>
                </a:lnTo>
                <a:lnTo>
                  <a:pt x="1936372" y="490668"/>
                </a:lnTo>
                <a:lnTo>
                  <a:pt x="1936372" y="473141"/>
                </a:lnTo>
                <a:lnTo>
                  <a:pt x="1953980" y="455614"/>
                </a:lnTo>
                <a:lnTo>
                  <a:pt x="1953980" y="420571"/>
                </a:lnTo>
                <a:lnTo>
                  <a:pt x="1953980" y="403044"/>
                </a:lnTo>
                <a:lnTo>
                  <a:pt x="1971577" y="385518"/>
                </a:lnTo>
                <a:lnTo>
                  <a:pt x="1971577" y="368001"/>
                </a:lnTo>
                <a:lnTo>
                  <a:pt x="1971577" y="332947"/>
                </a:lnTo>
                <a:lnTo>
                  <a:pt x="1989184" y="315430"/>
                </a:lnTo>
                <a:lnTo>
                  <a:pt x="1989184" y="297904"/>
                </a:lnTo>
                <a:lnTo>
                  <a:pt x="1989184" y="280377"/>
                </a:lnTo>
                <a:lnTo>
                  <a:pt x="2006792" y="262860"/>
                </a:lnTo>
                <a:lnTo>
                  <a:pt x="2006792" y="245334"/>
                </a:lnTo>
                <a:lnTo>
                  <a:pt x="2006792" y="227807"/>
                </a:lnTo>
                <a:lnTo>
                  <a:pt x="2024389" y="210280"/>
                </a:lnTo>
                <a:lnTo>
                  <a:pt x="2024389" y="192763"/>
                </a:lnTo>
                <a:lnTo>
                  <a:pt x="2024389" y="175237"/>
                </a:lnTo>
                <a:lnTo>
                  <a:pt x="2041997" y="157710"/>
                </a:lnTo>
                <a:lnTo>
                  <a:pt x="2041997" y="140193"/>
                </a:lnTo>
                <a:lnTo>
                  <a:pt x="2041997" y="122667"/>
                </a:lnTo>
                <a:lnTo>
                  <a:pt x="2059594" y="122667"/>
                </a:lnTo>
                <a:lnTo>
                  <a:pt x="2059594" y="105140"/>
                </a:lnTo>
                <a:lnTo>
                  <a:pt x="2059594" y="87623"/>
                </a:lnTo>
                <a:lnTo>
                  <a:pt x="2077201" y="87623"/>
                </a:lnTo>
                <a:lnTo>
                  <a:pt x="2077201" y="70096"/>
                </a:lnTo>
                <a:lnTo>
                  <a:pt x="2077201" y="52570"/>
                </a:lnTo>
                <a:lnTo>
                  <a:pt x="2094809" y="52570"/>
                </a:lnTo>
                <a:lnTo>
                  <a:pt x="2094809" y="35053"/>
                </a:lnTo>
                <a:lnTo>
                  <a:pt x="2112406" y="35053"/>
                </a:lnTo>
                <a:lnTo>
                  <a:pt x="2112406" y="17526"/>
                </a:lnTo>
                <a:lnTo>
                  <a:pt x="2130013" y="17526"/>
                </a:lnTo>
                <a:lnTo>
                  <a:pt x="2130013" y="0"/>
                </a:lnTo>
                <a:lnTo>
                  <a:pt x="2147611" y="0"/>
                </a:lnTo>
                <a:lnTo>
                  <a:pt x="2165218" y="0"/>
                </a:lnTo>
                <a:lnTo>
                  <a:pt x="2182826" y="0"/>
                </a:lnTo>
                <a:lnTo>
                  <a:pt x="2200423" y="0"/>
                </a:lnTo>
                <a:lnTo>
                  <a:pt x="2200423" y="17526"/>
                </a:lnTo>
                <a:lnTo>
                  <a:pt x="2218030" y="17526"/>
                </a:lnTo>
                <a:lnTo>
                  <a:pt x="2235628" y="35053"/>
                </a:lnTo>
                <a:lnTo>
                  <a:pt x="2235628" y="52570"/>
                </a:lnTo>
                <a:lnTo>
                  <a:pt x="2253235" y="52570"/>
                </a:lnTo>
                <a:lnTo>
                  <a:pt x="2253235" y="70096"/>
                </a:lnTo>
                <a:lnTo>
                  <a:pt x="2270843" y="87623"/>
                </a:lnTo>
                <a:lnTo>
                  <a:pt x="2270843" y="105140"/>
                </a:lnTo>
                <a:lnTo>
                  <a:pt x="2288440" y="105140"/>
                </a:lnTo>
                <a:lnTo>
                  <a:pt x="2288440" y="122667"/>
                </a:lnTo>
                <a:lnTo>
                  <a:pt x="2288440" y="140193"/>
                </a:lnTo>
                <a:lnTo>
                  <a:pt x="2306047" y="140193"/>
                </a:lnTo>
                <a:lnTo>
                  <a:pt x="2306047" y="157710"/>
                </a:lnTo>
                <a:lnTo>
                  <a:pt x="2306047" y="175237"/>
                </a:lnTo>
                <a:lnTo>
                  <a:pt x="2323645" y="175237"/>
                </a:lnTo>
                <a:lnTo>
                  <a:pt x="2323645" y="192763"/>
                </a:lnTo>
                <a:lnTo>
                  <a:pt x="2323645" y="210280"/>
                </a:lnTo>
                <a:lnTo>
                  <a:pt x="2341252" y="227807"/>
                </a:lnTo>
                <a:lnTo>
                  <a:pt x="2341252" y="245334"/>
                </a:lnTo>
                <a:lnTo>
                  <a:pt x="2358860" y="262860"/>
                </a:lnTo>
                <a:lnTo>
                  <a:pt x="2358860" y="280377"/>
                </a:lnTo>
                <a:lnTo>
                  <a:pt x="2358860" y="297904"/>
                </a:lnTo>
                <a:lnTo>
                  <a:pt x="2376457" y="315430"/>
                </a:lnTo>
                <a:lnTo>
                  <a:pt x="2376457" y="332947"/>
                </a:lnTo>
                <a:lnTo>
                  <a:pt x="2394064" y="350474"/>
                </a:lnTo>
                <a:lnTo>
                  <a:pt x="2394064" y="368001"/>
                </a:lnTo>
                <a:lnTo>
                  <a:pt x="2394064" y="385518"/>
                </a:lnTo>
                <a:lnTo>
                  <a:pt x="2411662" y="403044"/>
                </a:lnTo>
                <a:lnTo>
                  <a:pt x="2411662" y="420571"/>
                </a:lnTo>
                <a:lnTo>
                  <a:pt x="2429269" y="438088"/>
                </a:lnTo>
                <a:lnTo>
                  <a:pt x="2429269" y="455614"/>
                </a:lnTo>
                <a:lnTo>
                  <a:pt x="2429269" y="473141"/>
                </a:lnTo>
                <a:lnTo>
                  <a:pt x="2446876" y="490668"/>
                </a:lnTo>
                <a:lnTo>
                  <a:pt x="2446876" y="508185"/>
                </a:lnTo>
                <a:lnTo>
                  <a:pt x="2464474" y="525711"/>
                </a:lnTo>
                <a:lnTo>
                  <a:pt x="2464474" y="543238"/>
                </a:lnTo>
                <a:lnTo>
                  <a:pt x="2464474" y="560755"/>
                </a:lnTo>
                <a:lnTo>
                  <a:pt x="2482081" y="560755"/>
                </a:lnTo>
                <a:lnTo>
                  <a:pt x="2482081" y="578282"/>
                </a:lnTo>
                <a:lnTo>
                  <a:pt x="2482081" y="595808"/>
                </a:lnTo>
                <a:lnTo>
                  <a:pt x="2499679" y="613325"/>
                </a:lnTo>
                <a:lnTo>
                  <a:pt x="2499679" y="630852"/>
                </a:lnTo>
                <a:lnTo>
                  <a:pt x="2517286" y="648378"/>
                </a:lnTo>
                <a:lnTo>
                  <a:pt x="2517286" y="665895"/>
                </a:lnTo>
                <a:lnTo>
                  <a:pt x="2534893" y="665895"/>
                </a:lnTo>
                <a:lnTo>
                  <a:pt x="2534893" y="683422"/>
                </a:lnTo>
                <a:lnTo>
                  <a:pt x="2534893" y="700949"/>
                </a:lnTo>
                <a:lnTo>
                  <a:pt x="2552491" y="700949"/>
                </a:lnTo>
                <a:lnTo>
                  <a:pt x="2552491" y="718466"/>
                </a:lnTo>
                <a:lnTo>
                  <a:pt x="2570098" y="735992"/>
                </a:lnTo>
                <a:lnTo>
                  <a:pt x="2570098" y="753519"/>
                </a:lnTo>
                <a:lnTo>
                  <a:pt x="2587696" y="753519"/>
                </a:lnTo>
                <a:lnTo>
                  <a:pt x="2587696" y="771045"/>
                </a:lnTo>
                <a:lnTo>
                  <a:pt x="2605303" y="771045"/>
                </a:lnTo>
                <a:lnTo>
                  <a:pt x="2605303" y="788562"/>
                </a:lnTo>
                <a:lnTo>
                  <a:pt x="2622910" y="788562"/>
                </a:lnTo>
                <a:lnTo>
                  <a:pt x="2622910" y="806089"/>
                </a:lnTo>
                <a:lnTo>
                  <a:pt x="2640508" y="806089"/>
                </a:lnTo>
                <a:lnTo>
                  <a:pt x="2640508" y="823616"/>
                </a:lnTo>
                <a:lnTo>
                  <a:pt x="2658115" y="823616"/>
                </a:lnTo>
                <a:lnTo>
                  <a:pt x="2675713" y="823616"/>
                </a:lnTo>
                <a:lnTo>
                  <a:pt x="2675713" y="841133"/>
                </a:lnTo>
                <a:lnTo>
                  <a:pt x="2781337" y="841133"/>
                </a:lnTo>
                <a:lnTo>
                  <a:pt x="2798944" y="858659"/>
                </a:lnTo>
                <a:lnTo>
                  <a:pt x="2904559" y="858659"/>
                </a:lnTo>
                <a:lnTo>
                  <a:pt x="2904559" y="876186"/>
                </a:lnTo>
                <a:lnTo>
                  <a:pt x="2922166" y="876186"/>
                </a:lnTo>
                <a:lnTo>
                  <a:pt x="2939764" y="893703"/>
                </a:lnTo>
                <a:lnTo>
                  <a:pt x="2957371" y="893703"/>
                </a:lnTo>
                <a:lnTo>
                  <a:pt x="2957371" y="911229"/>
                </a:lnTo>
                <a:lnTo>
                  <a:pt x="2974978" y="911229"/>
                </a:lnTo>
                <a:lnTo>
                  <a:pt x="2974978" y="928756"/>
                </a:lnTo>
                <a:lnTo>
                  <a:pt x="2992576" y="946273"/>
                </a:lnTo>
                <a:lnTo>
                  <a:pt x="2992576" y="963800"/>
                </a:lnTo>
                <a:lnTo>
                  <a:pt x="3010183" y="963800"/>
                </a:lnTo>
                <a:lnTo>
                  <a:pt x="3010183" y="981326"/>
                </a:lnTo>
                <a:lnTo>
                  <a:pt x="3027780" y="998853"/>
                </a:lnTo>
                <a:lnTo>
                  <a:pt x="3027780" y="1016370"/>
                </a:lnTo>
                <a:lnTo>
                  <a:pt x="3045388" y="1016370"/>
                </a:lnTo>
                <a:lnTo>
                  <a:pt x="3045388" y="1033897"/>
                </a:lnTo>
                <a:lnTo>
                  <a:pt x="3062995" y="1051423"/>
                </a:lnTo>
                <a:lnTo>
                  <a:pt x="3062995" y="1068940"/>
                </a:lnTo>
                <a:lnTo>
                  <a:pt x="3080593" y="1086467"/>
                </a:lnTo>
                <a:lnTo>
                  <a:pt x="3080593" y="1103993"/>
                </a:lnTo>
                <a:lnTo>
                  <a:pt x="3080593" y="1121510"/>
                </a:lnTo>
                <a:lnTo>
                  <a:pt x="3098200" y="1121510"/>
                </a:lnTo>
                <a:lnTo>
                  <a:pt x="3098200" y="1139037"/>
                </a:lnTo>
                <a:lnTo>
                  <a:pt x="3098200" y="1156564"/>
                </a:lnTo>
                <a:lnTo>
                  <a:pt x="3115797" y="1174080"/>
                </a:lnTo>
                <a:lnTo>
                  <a:pt x="3115797" y="1191607"/>
                </a:lnTo>
                <a:lnTo>
                  <a:pt x="3133405" y="1209134"/>
                </a:lnTo>
                <a:lnTo>
                  <a:pt x="3133405" y="1226660"/>
                </a:lnTo>
                <a:lnTo>
                  <a:pt x="3133405" y="1244177"/>
                </a:lnTo>
                <a:lnTo>
                  <a:pt x="3151012" y="1244177"/>
                </a:lnTo>
                <a:lnTo>
                  <a:pt x="3151012" y="1261704"/>
                </a:lnTo>
                <a:lnTo>
                  <a:pt x="3151012" y="1279231"/>
                </a:lnTo>
                <a:lnTo>
                  <a:pt x="3168610" y="1296748"/>
                </a:lnTo>
                <a:lnTo>
                  <a:pt x="3168610" y="1314274"/>
                </a:lnTo>
                <a:lnTo>
                  <a:pt x="3168610" y="1331801"/>
                </a:lnTo>
                <a:lnTo>
                  <a:pt x="3186217" y="1331801"/>
                </a:lnTo>
                <a:lnTo>
                  <a:pt x="3186217" y="1349318"/>
                </a:lnTo>
                <a:lnTo>
                  <a:pt x="3186217" y="1366844"/>
                </a:lnTo>
                <a:lnTo>
                  <a:pt x="3203814" y="1384371"/>
                </a:lnTo>
                <a:lnTo>
                  <a:pt x="3203814" y="1401888"/>
                </a:lnTo>
                <a:lnTo>
                  <a:pt x="3203814" y="1419415"/>
                </a:lnTo>
                <a:lnTo>
                  <a:pt x="3221422" y="1419415"/>
                </a:lnTo>
                <a:lnTo>
                  <a:pt x="3221422" y="1436941"/>
                </a:lnTo>
                <a:lnTo>
                  <a:pt x="3239029" y="1454458"/>
                </a:lnTo>
                <a:lnTo>
                  <a:pt x="3239029" y="1471985"/>
                </a:lnTo>
                <a:lnTo>
                  <a:pt x="3239029" y="1489511"/>
                </a:lnTo>
                <a:lnTo>
                  <a:pt x="3256627" y="1489511"/>
                </a:lnTo>
                <a:lnTo>
                  <a:pt x="3256627" y="1507038"/>
                </a:lnTo>
                <a:lnTo>
                  <a:pt x="3256627" y="1524555"/>
                </a:lnTo>
                <a:lnTo>
                  <a:pt x="3274234" y="1542082"/>
                </a:lnTo>
                <a:lnTo>
                  <a:pt x="3274234" y="1559608"/>
                </a:lnTo>
                <a:lnTo>
                  <a:pt x="3291831" y="1577125"/>
                </a:lnTo>
                <a:lnTo>
                  <a:pt x="3291831" y="1594652"/>
                </a:lnTo>
                <a:lnTo>
                  <a:pt x="3309439" y="1612179"/>
                </a:lnTo>
                <a:lnTo>
                  <a:pt x="3309439" y="1629695"/>
                </a:lnTo>
                <a:lnTo>
                  <a:pt x="3327046" y="1629695"/>
                </a:lnTo>
                <a:lnTo>
                  <a:pt x="3327046" y="1647222"/>
                </a:lnTo>
                <a:lnTo>
                  <a:pt x="3344643" y="1664749"/>
                </a:lnTo>
                <a:lnTo>
                  <a:pt x="3362251" y="1682266"/>
                </a:lnTo>
                <a:lnTo>
                  <a:pt x="3379858" y="1699792"/>
                </a:lnTo>
                <a:lnTo>
                  <a:pt x="3397456" y="1699792"/>
                </a:lnTo>
                <a:lnTo>
                  <a:pt x="3415063" y="1699792"/>
                </a:lnTo>
                <a:lnTo>
                  <a:pt x="3432660" y="1699792"/>
                </a:lnTo>
                <a:lnTo>
                  <a:pt x="3450268" y="1682266"/>
                </a:lnTo>
                <a:lnTo>
                  <a:pt x="3467875" y="1682266"/>
                </a:lnTo>
                <a:lnTo>
                  <a:pt x="3467875" y="1664749"/>
                </a:lnTo>
                <a:lnTo>
                  <a:pt x="3485473" y="1647222"/>
                </a:lnTo>
                <a:lnTo>
                  <a:pt x="3485473" y="1629695"/>
                </a:lnTo>
                <a:lnTo>
                  <a:pt x="3503080" y="1629695"/>
                </a:lnTo>
                <a:lnTo>
                  <a:pt x="3503080" y="1612179"/>
                </a:lnTo>
                <a:lnTo>
                  <a:pt x="3503080" y="1594652"/>
                </a:lnTo>
                <a:lnTo>
                  <a:pt x="3520677" y="1594652"/>
                </a:lnTo>
                <a:lnTo>
                  <a:pt x="3520677" y="1577125"/>
                </a:lnTo>
                <a:lnTo>
                  <a:pt x="3520677" y="1559608"/>
                </a:lnTo>
                <a:lnTo>
                  <a:pt x="3538285" y="1542082"/>
                </a:lnTo>
                <a:lnTo>
                  <a:pt x="3538285" y="1524555"/>
                </a:lnTo>
                <a:lnTo>
                  <a:pt x="3555892" y="1507038"/>
                </a:lnTo>
                <a:lnTo>
                  <a:pt x="3555892" y="1489511"/>
                </a:lnTo>
                <a:lnTo>
                  <a:pt x="3555892" y="1471985"/>
                </a:lnTo>
                <a:lnTo>
                  <a:pt x="3573489" y="1454458"/>
                </a:lnTo>
                <a:lnTo>
                  <a:pt x="3573489" y="1436941"/>
                </a:lnTo>
                <a:lnTo>
                  <a:pt x="3573489" y="1401888"/>
                </a:lnTo>
                <a:lnTo>
                  <a:pt x="3591097" y="1384371"/>
                </a:lnTo>
                <a:lnTo>
                  <a:pt x="3591097" y="1366844"/>
                </a:lnTo>
                <a:lnTo>
                  <a:pt x="3591097" y="1349318"/>
                </a:lnTo>
                <a:lnTo>
                  <a:pt x="3608694" y="1331801"/>
                </a:lnTo>
                <a:lnTo>
                  <a:pt x="3608694" y="1296748"/>
                </a:lnTo>
                <a:lnTo>
                  <a:pt x="3608694" y="1279231"/>
                </a:lnTo>
                <a:lnTo>
                  <a:pt x="3626302" y="1261704"/>
                </a:lnTo>
                <a:lnTo>
                  <a:pt x="3626302" y="1244177"/>
                </a:lnTo>
                <a:lnTo>
                  <a:pt x="3626302" y="1209134"/>
                </a:lnTo>
                <a:lnTo>
                  <a:pt x="3643909" y="1191607"/>
                </a:lnTo>
                <a:lnTo>
                  <a:pt x="3643909" y="1174080"/>
                </a:lnTo>
                <a:lnTo>
                  <a:pt x="3643909" y="1139037"/>
                </a:lnTo>
                <a:lnTo>
                  <a:pt x="3661506" y="1121510"/>
                </a:lnTo>
                <a:lnTo>
                  <a:pt x="3661506" y="1086467"/>
                </a:lnTo>
                <a:lnTo>
                  <a:pt x="3661506" y="1068940"/>
                </a:lnTo>
                <a:lnTo>
                  <a:pt x="3679114" y="1033897"/>
                </a:lnTo>
                <a:lnTo>
                  <a:pt x="3679114" y="1016370"/>
                </a:lnTo>
                <a:lnTo>
                  <a:pt x="3679114" y="981326"/>
                </a:lnTo>
                <a:lnTo>
                  <a:pt x="3696711" y="963800"/>
                </a:lnTo>
                <a:lnTo>
                  <a:pt x="3696711" y="928756"/>
                </a:lnTo>
                <a:lnTo>
                  <a:pt x="3696711" y="911229"/>
                </a:lnTo>
                <a:lnTo>
                  <a:pt x="3714319" y="876186"/>
                </a:lnTo>
                <a:lnTo>
                  <a:pt x="3714319" y="858659"/>
                </a:lnTo>
                <a:lnTo>
                  <a:pt x="3714319" y="823616"/>
                </a:lnTo>
                <a:lnTo>
                  <a:pt x="3731926" y="806089"/>
                </a:lnTo>
                <a:lnTo>
                  <a:pt x="3731926" y="771045"/>
                </a:lnTo>
                <a:lnTo>
                  <a:pt x="3731926" y="753519"/>
                </a:lnTo>
                <a:lnTo>
                  <a:pt x="3749523" y="735992"/>
                </a:lnTo>
                <a:lnTo>
                  <a:pt x="3749523" y="700949"/>
                </a:lnTo>
                <a:lnTo>
                  <a:pt x="3749523" y="683422"/>
                </a:lnTo>
                <a:lnTo>
                  <a:pt x="3767131" y="648378"/>
                </a:lnTo>
                <a:lnTo>
                  <a:pt x="3767131" y="630852"/>
                </a:lnTo>
                <a:lnTo>
                  <a:pt x="3784728" y="595808"/>
                </a:lnTo>
                <a:lnTo>
                  <a:pt x="3784728" y="578282"/>
                </a:lnTo>
                <a:lnTo>
                  <a:pt x="3784728" y="543238"/>
                </a:lnTo>
                <a:lnTo>
                  <a:pt x="3802335" y="525711"/>
                </a:lnTo>
                <a:lnTo>
                  <a:pt x="3802335" y="508185"/>
                </a:lnTo>
                <a:lnTo>
                  <a:pt x="3802335" y="473141"/>
                </a:lnTo>
                <a:lnTo>
                  <a:pt x="3819943" y="455614"/>
                </a:lnTo>
                <a:lnTo>
                  <a:pt x="3819943" y="438088"/>
                </a:lnTo>
                <a:lnTo>
                  <a:pt x="3819943" y="403044"/>
                </a:lnTo>
                <a:lnTo>
                  <a:pt x="3837540" y="385518"/>
                </a:lnTo>
                <a:lnTo>
                  <a:pt x="3837540" y="368001"/>
                </a:lnTo>
                <a:lnTo>
                  <a:pt x="3837540" y="350474"/>
                </a:lnTo>
                <a:lnTo>
                  <a:pt x="3855148" y="315430"/>
                </a:lnTo>
                <a:lnTo>
                  <a:pt x="3855148" y="297904"/>
                </a:lnTo>
                <a:lnTo>
                  <a:pt x="3855148" y="280377"/>
                </a:lnTo>
                <a:lnTo>
                  <a:pt x="3872745" y="262860"/>
                </a:lnTo>
                <a:lnTo>
                  <a:pt x="3872745" y="245334"/>
                </a:lnTo>
                <a:lnTo>
                  <a:pt x="3872745" y="227807"/>
                </a:lnTo>
                <a:lnTo>
                  <a:pt x="3890352" y="210280"/>
                </a:lnTo>
                <a:lnTo>
                  <a:pt x="3890352" y="192763"/>
                </a:lnTo>
                <a:lnTo>
                  <a:pt x="3890352" y="175237"/>
                </a:lnTo>
                <a:lnTo>
                  <a:pt x="3907960" y="157710"/>
                </a:lnTo>
                <a:lnTo>
                  <a:pt x="3907960" y="140193"/>
                </a:lnTo>
                <a:lnTo>
                  <a:pt x="3925557" y="122667"/>
                </a:lnTo>
                <a:lnTo>
                  <a:pt x="3925557" y="105140"/>
                </a:lnTo>
                <a:lnTo>
                  <a:pt x="3925557" y="87623"/>
                </a:lnTo>
                <a:lnTo>
                  <a:pt x="3943165" y="87623"/>
                </a:lnTo>
                <a:lnTo>
                  <a:pt x="3943165" y="70096"/>
                </a:lnTo>
                <a:lnTo>
                  <a:pt x="3960762" y="52570"/>
                </a:lnTo>
                <a:lnTo>
                  <a:pt x="3960762" y="35053"/>
                </a:lnTo>
                <a:lnTo>
                  <a:pt x="3978369" y="35053"/>
                </a:lnTo>
                <a:lnTo>
                  <a:pt x="3978369" y="17526"/>
                </a:lnTo>
                <a:lnTo>
                  <a:pt x="3995977" y="17526"/>
                </a:lnTo>
                <a:lnTo>
                  <a:pt x="3995977" y="0"/>
                </a:lnTo>
                <a:lnTo>
                  <a:pt x="4013574" y="0"/>
                </a:lnTo>
                <a:lnTo>
                  <a:pt x="4031181" y="0"/>
                </a:lnTo>
                <a:lnTo>
                  <a:pt x="4048779" y="0"/>
                </a:lnTo>
                <a:lnTo>
                  <a:pt x="4066386" y="0"/>
                </a:lnTo>
                <a:lnTo>
                  <a:pt x="4066386" y="17526"/>
                </a:lnTo>
                <a:lnTo>
                  <a:pt x="4083994" y="17526"/>
                </a:lnTo>
                <a:lnTo>
                  <a:pt x="4083994" y="35053"/>
                </a:lnTo>
                <a:lnTo>
                  <a:pt x="4101591" y="35053"/>
                </a:lnTo>
                <a:lnTo>
                  <a:pt x="4101591" y="52570"/>
                </a:lnTo>
                <a:lnTo>
                  <a:pt x="4119198" y="52570"/>
                </a:lnTo>
                <a:lnTo>
                  <a:pt x="4119198" y="70096"/>
                </a:lnTo>
                <a:lnTo>
                  <a:pt x="4119198" y="87623"/>
                </a:lnTo>
                <a:lnTo>
                  <a:pt x="4136796" y="87623"/>
                </a:lnTo>
                <a:lnTo>
                  <a:pt x="4136796" y="105140"/>
                </a:lnTo>
                <a:lnTo>
                  <a:pt x="4154403" y="122667"/>
                </a:lnTo>
                <a:lnTo>
                  <a:pt x="4154403" y="140193"/>
                </a:lnTo>
                <a:lnTo>
                  <a:pt x="4172011" y="157710"/>
                </a:lnTo>
                <a:lnTo>
                  <a:pt x="4172011" y="175237"/>
                </a:lnTo>
                <a:lnTo>
                  <a:pt x="4189608" y="192763"/>
                </a:lnTo>
                <a:lnTo>
                  <a:pt x="4189608" y="210280"/>
                </a:lnTo>
                <a:lnTo>
                  <a:pt x="4189608" y="227807"/>
                </a:lnTo>
                <a:lnTo>
                  <a:pt x="4207215" y="227807"/>
                </a:lnTo>
                <a:lnTo>
                  <a:pt x="4207215" y="245334"/>
                </a:lnTo>
                <a:lnTo>
                  <a:pt x="4207215" y="262860"/>
                </a:lnTo>
                <a:lnTo>
                  <a:pt x="4224813" y="280377"/>
                </a:lnTo>
                <a:lnTo>
                  <a:pt x="4224813" y="297904"/>
                </a:lnTo>
                <a:lnTo>
                  <a:pt x="4242420" y="315430"/>
                </a:lnTo>
                <a:lnTo>
                  <a:pt x="4242420" y="332947"/>
                </a:lnTo>
                <a:lnTo>
                  <a:pt x="4242420" y="350474"/>
                </a:lnTo>
                <a:lnTo>
                  <a:pt x="4260027" y="368001"/>
                </a:lnTo>
                <a:lnTo>
                  <a:pt x="4260027" y="385518"/>
                </a:lnTo>
                <a:lnTo>
                  <a:pt x="4260027" y="403044"/>
                </a:lnTo>
                <a:lnTo>
                  <a:pt x="4277625" y="403044"/>
                </a:lnTo>
                <a:lnTo>
                  <a:pt x="4277625" y="420571"/>
                </a:lnTo>
                <a:lnTo>
                  <a:pt x="4277625" y="438088"/>
                </a:lnTo>
                <a:lnTo>
                  <a:pt x="4295232" y="455614"/>
                </a:lnTo>
                <a:lnTo>
                  <a:pt x="4295232" y="473141"/>
                </a:lnTo>
                <a:lnTo>
                  <a:pt x="4295232" y="490668"/>
                </a:lnTo>
                <a:lnTo>
                  <a:pt x="4312830" y="490668"/>
                </a:lnTo>
                <a:lnTo>
                  <a:pt x="4312830" y="508185"/>
                </a:lnTo>
                <a:lnTo>
                  <a:pt x="4330437" y="525711"/>
                </a:lnTo>
                <a:lnTo>
                  <a:pt x="4330437" y="543238"/>
                </a:lnTo>
                <a:lnTo>
                  <a:pt x="4348044" y="560755"/>
                </a:lnTo>
                <a:lnTo>
                  <a:pt x="4348044" y="578282"/>
                </a:lnTo>
                <a:lnTo>
                  <a:pt x="4348044" y="595808"/>
                </a:lnTo>
                <a:lnTo>
                  <a:pt x="4365642" y="595808"/>
                </a:lnTo>
                <a:lnTo>
                  <a:pt x="4365642" y="613325"/>
                </a:lnTo>
                <a:lnTo>
                  <a:pt x="4365642" y="630852"/>
                </a:lnTo>
                <a:lnTo>
                  <a:pt x="4383249" y="630852"/>
                </a:lnTo>
                <a:lnTo>
                  <a:pt x="4383249" y="648378"/>
                </a:lnTo>
                <a:lnTo>
                  <a:pt x="4383249" y="665895"/>
                </a:lnTo>
                <a:lnTo>
                  <a:pt x="4400847" y="665895"/>
                </a:lnTo>
                <a:lnTo>
                  <a:pt x="4400847" y="683422"/>
                </a:lnTo>
                <a:lnTo>
                  <a:pt x="4400847" y="700949"/>
                </a:lnTo>
                <a:lnTo>
                  <a:pt x="4418454" y="700949"/>
                </a:lnTo>
                <a:lnTo>
                  <a:pt x="4418454" y="718466"/>
                </a:lnTo>
                <a:lnTo>
                  <a:pt x="4436061" y="735992"/>
                </a:lnTo>
                <a:lnTo>
                  <a:pt x="4436061" y="753519"/>
                </a:lnTo>
                <a:lnTo>
                  <a:pt x="4453659" y="753519"/>
                </a:lnTo>
                <a:lnTo>
                  <a:pt x="4453659" y="771045"/>
                </a:lnTo>
                <a:lnTo>
                  <a:pt x="4471266" y="771045"/>
                </a:lnTo>
                <a:lnTo>
                  <a:pt x="4471266" y="788562"/>
                </a:lnTo>
                <a:lnTo>
                  <a:pt x="4488864" y="788562"/>
                </a:lnTo>
                <a:lnTo>
                  <a:pt x="4488864" y="806089"/>
                </a:lnTo>
                <a:lnTo>
                  <a:pt x="4506471" y="806089"/>
                </a:lnTo>
                <a:lnTo>
                  <a:pt x="4506471" y="823616"/>
                </a:lnTo>
                <a:lnTo>
                  <a:pt x="4524078" y="823616"/>
                </a:lnTo>
                <a:lnTo>
                  <a:pt x="4541676" y="823616"/>
                </a:lnTo>
                <a:lnTo>
                  <a:pt x="4541676" y="841133"/>
                </a:lnTo>
                <a:lnTo>
                  <a:pt x="4559283" y="841133"/>
                </a:lnTo>
                <a:lnTo>
                  <a:pt x="4576881" y="841133"/>
                </a:lnTo>
                <a:lnTo>
                  <a:pt x="4594488" y="841133"/>
                </a:lnTo>
                <a:lnTo>
                  <a:pt x="4612095" y="841133"/>
                </a:lnTo>
                <a:lnTo>
                  <a:pt x="4629693" y="841133"/>
                </a:lnTo>
                <a:lnTo>
                  <a:pt x="4647300" y="841133"/>
                </a:lnTo>
                <a:lnTo>
                  <a:pt x="4647300" y="858659"/>
                </a:lnTo>
                <a:lnTo>
                  <a:pt x="4752915" y="858659"/>
                </a:lnTo>
                <a:lnTo>
                  <a:pt x="4770522" y="876186"/>
                </a:lnTo>
                <a:lnTo>
                  <a:pt x="4788129" y="876186"/>
                </a:lnTo>
                <a:lnTo>
                  <a:pt x="4788129" y="893703"/>
                </a:lnTo>
                <a:lnTo>
                  <a:pt x="4805727" y="893703"/>
                </a:lnTo>
                <a:lnTo>
                  <a:pt x="4823334" y="911229"/>
                </a:lnTo>
                <a:lnTo>
                  <a:pt x="4840932" y="928756"/>
                </a:lnTo>
                <a:lnTo>
                  <a:pt x="4858539" y="946273"/>
                </a:lnTo>
                <a:lnTo>
                  <a:pt x="4876146" y="963800"/>
                </a:lnTo>
                <a:lnTo>
                  <a:pt x="4876146" y="981326"/>
                </a:lnTo>
                <a:lnTo>
                  <a:pt x="4893744" y="981326"/>
                </a:lnTo>
                <a:lnTo>
                  <a:pt x="4893744" y="998853"/>
                </a:lnTo>
                <a:lnTo>
                  <a:pt x="4893744" y="1016370"/>
                </a:lnTo>
                <a:lnTo>
                  <a:pt x="4911351" y="1016370"/>
                </a:lnTo>
                <a:lnTo>
                  <a:pt x="4911351" y="1033897"/>
                </a:lnTo>
                <a:lnTo>
                  <a:pt x="4928948" y="1051423"/>
                </a:lnTo>
                <a:lnTo>
                  <a:pt x="4928948" y="1068940"/>
                </a:lnTo>
                <a:lnTo>
                  <a:pt x="4946556" y="1086467"/>
                </a:lnTo>
                <a:lnTo>
                  <a:pt x="4946556" y="1103993"/>
                </a:lnTo>
                <a:lnTo>
                  <a:pt x="4964163" y="1121510"/>
                </a:lnTo>
                <a:lnTo>
                  <a:pt x="4964163" y="1139037"/>
                </a:lnTo>
                <a:lnTo>
                  <a:pt x="4964163" y="1156564"/>
                </a:lnTo>
                <a:lnTo>
                  <a:pt x="4981761" y="1156564"/>
                </a:lnTo>
                <a:lnTo>
                  <a:pt x="4981761" y="1174080"/>
                </a:lnTo>
                <a:lnTo>
                  <a:pt x="4981761" y="1191607"/>
                </a:lnTo>
                <a:lnTo>
                  <a:pt x="4999368" y="1209134"/>
                </a:lnTo>
                <a:lnTo>
                  <a:pt x="4999368" y="1226660"/>
                </a:lnTo>
                <a:lnTo>
                  <a:pt x="5016965" y="1244177"/>
                </a:lnTo>
                <a:lnTo>
                  <a:pt x="5016965" y="1261704"/>
                </a:lnTo>
                <a:lnTo>
                  <a:pt x="5016965" y="1279231"/>
                </a:lnTo>
                <a:lnTo>
                  <a:pt x="5034573" y="1296748"/>
                </a:lnTo>
                <a:lnTo>
                  <a:pt x="5034573" y="1314274"/>
                </a:lnTo>
                <a:lnTo>
                  <a:pt x="5052180" y="1331801"/>
                </a:lnTo>
                <a:lnTo>
                  <a:pt x="5052180" y="1349318"/>
                </a:lnTo>
                <a:lnTo>
                  <a:pt x="5052180" y="1366844"/>
                </a:lnTo>
                <a:lnTo>
                  <a:pt x="5069778" y="1384371"/>
                </a:lnTo>
                <a:lnTo>
                  <a:pt x="5069778" y="1401888"/>
                </a:lnTo>
                <a:lnTo>
                  <a:pt x="5069778" y="1419415"/>
                </a:lnTo>
                <a:lnTo>
                  <a:pt x="5087385" y="1419415"/>
                </a:lnTo>
                <a:lnTo>
                  <a:pt x="5087385" y="1436941"/>
                </a:lnTo>
                <a:lnTo>
                  <a:pt x="5087385" y="1454458"/>
                </a:lnTo>
                <a:lnTo>
                  <a:pt x="5104982" y="1471985"/>
                </a:lnTo>
                <a:lnTo>
                  <a:pt x="5104982" y="1489511"/>
                </a:lnTo>
                <a:lnTo>
                  <a:pt x="5122590" y="1507038"/>
                </a:lnTo>
                <a:lnTo>
                  <a:pt x="5122590" y="1524555"/>
                </a:lnTo>
                <a:lnTo>
                  <a:pt x="5122590" y="1542082"/>
                </a:lnTo>
                <a:lnTo>
                  <a:pt x="5140197" y="1542082"/>
                </a:lnTo>
                <a:lnTo>
                  <a:pt x="5140197" y="1559608"/>
                </a:lnTo>
                <a:lnTo>
                  <a:pt x="5140197" y="1577125"/>
                </a:lnTo>
                <a:lnTo>
                  <a:pt x="5157794" y="1577125"/>
                </a:lnTo>
                <a:lnTo>
                  <a:pt x="5157794" y="1594652"/>
                </a:lnTo>
                <a:lnTo>
                  <a:pt x="5175402" y="1612179"/>
                </a:lnTo>
                <a:lnTo>
                  <a:pt x="5175402" y="1629695"/>
                </a:lnTo>
                <a:lnTo>
                  <a:pt x="5192999" y="1647222"/>
                </a:lnTo>
                <a:lnTo>
                  <a:pt x="5192999" y="1664749"/>
                </a:lnTo>
                <a:lnTo>
                  <a:pt x="5210607" y="1664749"/>
                </a:lnTo>
                <a:lnTo>
                  <a:pt x="5210607" y="1682266"/>
                </a:lnTo>
                <a:lnTo>
                  <a:pt x="5228214" y="1682266"/>
                </a:lnTo>
                <a:lnTo>
                  <a:pt x="5228214" y="1699792"/>
                </a:lnTo>
                <a:lnTo>
                  <a:pt x="5245811" y="1699792"/>
                </a:lnTo>
                <a:lnTo>
                  <a:pt x="5263419" y="1699792"/>
                </a:lnTo>
                <a:lnTo>
                  <a:pt x="5281016" y="1699792"/>
                </a:lnTo>
                <a:lnTo>
                  <a:pt x="5298624" y="1699792"/>
                </a:lnTo>
                <a:lnTo>
                  <a:pt x="5316231" y="1682266"/>
                </a:lnTo>
                <a:lnTo>
                  <a:pt x="5333828" y="1664749"/>
                </a:lnTo>
                <a:lnTo>
                  <a:pt x="5333828" y="1647222"/>
                </a:lnTo>
                <a:lnTo>
                  <a:pt x="5351436" y="1647222"/>
                </a:lnTo>
                <a:lnTo>
                  <a:pt x="5351436" y="1629695"/>
                </a:lnTo>
                <a:lnTo>
                  <a:pt x="5369033" y="1612179"/>
                </a:lnTo>
                <a:lnTo>
                  <a:pt x="5369033" y="1594652"/>
                </a:lnTo>
                <a:lnTo>
                  <a:pt x="5386640" y="1577125"/>
                </a:lnTo>
                <a:lnTo>
                  <a:pt x="5386640" y="1559608"/>
                </a:lnTo>
                <a:lnTo>
                  <a:pt x="5404248" y="1542082"/>
                </a:lnTo>
                <a:lnTo>
                  <a:pt x="5404248" y="1524555"/>
                </a:lnTo>
                <a:lnTo>
                  <a:pt x="5421845" y="1507038"/>
                </a:lnTo>
                <a:lnTo>
                  <a:pt x="5421845" y="1489511"/>
                </a:lnTo>
                <a:lnTo>
                  <a:pt x="5421845" y="1471985"/>
                </a:lnTo>
                <a:lnTo>
                  <a:pt x="5439453" y="1454458"/>
                </a:lnTo>
                <a:lnTo>
                  <a:pt x="5439453" y="1436941"/>
                </a:lnTo>
                <a:lnTo>
                  <a:pt x="5439453" y="1419415"/>
                </a:lnTo>
                <a:lnTo>
                  <a:pt x="5457050" y="1384371"/>
                </a:lnTo>
                <a:lnTo>
                  <a:pt x="5457050" y="1366844"/>
                </a:lnTo>
                <a:lnTo>
                  <a:pt x="5457050" y="1349318"/>
                </a:lnTo>
                <a:lnTo>
                  <a:pt x="5474657" y="1331801"/>
                </a:lnTo>
                <a:lnTo>
                  <a:pt x="5474657" y="1314274"/>
                </a:lnTo>
                <a:lnTo>
                  <a:pt x="5474657" y="1279231"/>
                </a:lnTo>
                <a:lnTo>
                  <a:pt x="5492265" y="1261704"/>
                </a:lnTo>
                <a:lnTo>
                  <a:pt x="5492265" y="1244177"/>
                </a:lnTo>
                <a:lnTo>
                  <a:pt x="5492265" y="1209134"/>
                </a:lnTo>
                <a:lnTo>
                  <a:pt x="5509862" y="1191607"/>
                </a:lnTo>
                <a:lnTo>
                  <a:pt x="5509862" y="1174080"/>
                </a:lnTo>
                <a:lnTo>
                  <a:pt x="5509862" y="1139037"/>
                </a:lnTo>
                <a:lnTo>
                  <a:pt x="5527470" y="1121510"/>
                </a:lnTo>
                <a:lnTo>
                  <a:pt x="5527470" y="1103993"/>
                </a:lnTo>
                <a:lnTo>
                  <a:pt x="5527470" y="1068940"/>
                </a:lnTo>
                <a:lnTo>
                  <a:pt x="5545067" y="1051423"/>
                </a:lnTo>
                <a:lnTo>
                  <a:pt x="5545067" y="1016370"/>
                </a:lnTo>
                <a:lnTo>
                  <a:pt x="5545067" y="998853"/>
                </a:lnTo>
                <a:lnTo>
                  <a:pt x="5562674" y="963800"/>
                </a:lnTo>
                <a:lnTo>
                  <a:pt x="5562674" y="946273"/>
                </a:lnTo>
                <a:lnTo>
                  <a:pt x="5562674" y="911229"/>
                </a:lnTo>
                <a:lnTo>
                  <a:pt x="5580282" y="893703"/>
                </a:lnTo>
                <a:lnTo>
                  <a:pt x="5580282" y="858659"/>
                </a:lnTo>
                <a:lnTo>
                  <a:pt x="5580282" y="841133"/>
                </a:lnTo>
                <a:lnTo>
                  <a:pt x="5597879" y="806089"/>
                </a:lnTo>
                <a:lnTo>
                  <a:pt x="5597879" y="788562"/>
                </a:lnTo>
                <a:lnTo>
                  <a:pt x="5597879" y="753519"/>
                </a:lnTo>
                <a:lnTo>
                  <a:pt x="5615487" y="735992"/>
                </a:lnTo>
                <a:lnTo>
                  <a:pt x="5615487" y="700949"/>
                </a:lnTo>
                <a:lnTo>
                  <a:pt x="5615487" y="683422"/>
                </a:lnTo>
                <a:lnTo>
                  <a:pt x="5633084" y="648378"/>
                </a:lnTo>
                <a:lnTo>
                  <a:pt x="5633084" y="630852"/>
                </a:lnTo>
                <a:lnTo>
                  <a:pt x="5633084" y="595808"/>
                </a:lnTo>
                <a:lnTo>
                  <a:pt x="5650691" y="578282"/>
                </a:lnTo>
                <a:lnTo>
                  <a:pt x="5650691" y="560755"/>
                </a:lnTo>
                <a:lnTo>
                  <a:pt x="5650691" y="525711"/>
                </a:lnTo>
                <a:lnTo>
                  <a:pt x="5668299" y="508185"/>
                </a:lnTo>
                <a:lnTo>
                  <a:pt x="5668299" y="473141"/>
                </a:lnTo>
                <a:lnTo>
                  <a:pt x="5668299" y="455614"/>
                </a:lnTo>
                <a:lnTo>
                  <a:pt x="5685896" y="438088"/>
                </a:lnTo>
                <a:lnTo>
                  <a:pt x="5685896" y="420571"/>
                </a:lnTo>
                <a:lnTo>
                  <a:pt x="5685896" y="385518"/>
                </a:lnTo>
                <a:lnTo>
                  <a:pt x="5703503" y="368001"/>
                </a:lnTo>
                <a:lnTo>
                  <a:pt x="5703503" y="350474"/>
                </a:lnTo>
                <a:lnTo>
                  <a:pt x="5703503" y="332947"/>
                </a:lnTo>
                <a:lnTo>
                  <a:pt x="5721101" y="297904"/>
                </a:lnTo>
                <a:lnTo>
                  <a:pt x="5721101" y="280377"/>
                </a:lnTo>
                <a:lnTo>
                  <a:pt x="5721101" y="262860"/>
                </a:lnTo>
                <a:lnTo>
                  <a:pt x="5738708" y="245334"/>
                </a:lnTo>
                <a:lnTo>
                  <a:pt x="5738708" y="227807"/>
                </a:lnTo>
                <a:lnTo>
                  <a:pt x="5738708" y="210280"/>
                </a:lnTo>
                <a:lnTo>
                  <a:pt x="5756316" y="192763"/>
                </a:lnTo>
                <a:lnTo>
                  <a:pt x="5756316" y="175237"/>
                </a:lnTo>
                <a:lnTo>
                  <a:pt x="5756316" y="157710"/>
                </a:lnTo>
                <a:lnTo>
                  <a:pt x="5773913" y="157710"/>
                </a:lnTo>
                <a:lnTo>
                  <a:pt x="5773913" y="140193"/>
                </a:lnTo>
                <a:lnTo>
                  <a:pt x="5773913" y="122667"/>
                </a:lnTo>
                <a:lnTo>
                  <a:pt x="5791520" y="105140"/>
                </a:lnTo>
                <a:lnTo>
                  <a:pt x="5791520" y="87623"/>
                </a:lnTo>
                <a:lnTo>
                  <a:pt x="5809118" y="70096"/>
                </a:lnTo>
                <a:lnTo>
                  <a:pt x="5809118" y="52570"/>
                </a:lnTo>
                <a:lnTo>
                  <a:pt x="5826725" y="52570"/>
                </a:lnTo>
                <a:lnTo>
                  <a:pt x="5826725" y="35053"/>
                </a:lnTo>
                <a:lnTo>
                  <a:pt x="5844333" y="17526"/>
                </a:lnTo>
                <a:lnTo>
                  <a:pt x="5861930" y="0"/>
                </a:lnTo>
                <a:lnTo>
                  <a:pt x="5879537" y="0"/>
                </a:lnTo>
                <a:lnTo>
                  <a:pt x="5897145" y="0"/>
                </a:lnTo>
                <a:lnTo>
                  <a:pt x="5914742" y="0"/>
                </a:lnTo>
                <a:lnTo>
                  <a:pt x="5932349" y="0"/>
                </a:lnTo>
              </a:path>
            </a:pathLst>
          </a:custGeom>
          <a:ln w="4874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482649" y="1764494"/>
            <a:ext cx="14478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" dirty="0">
                <a:latin typeface="Symbol"/>
                <a:cs typeface="Symbol"/>
              </a:rPr>
              <a:t>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05807" y="1706393"/>
            <a:ext cx="6321425" cy="0"/>
          </a:xfrm>
          <a:custGeom>
            <a:avLst/>
            <a:gdLst/>
            <a:ahLst/>
            <a:cxnLst/>
            <a:rect l="l" t="t" r="r" b="b"/>
            <a:pathLst>
              <a:path w="6321425">
                <a:moveTo>
                  <a:pt x="0" y="0"/>
                </a:moveTo>
                <a:lnTo>
                  <a:pt x="6321320" y="0"/>
                </a:lnTo>
              </a:path>
            </a:pathLst>
          </a:custGeom>
          <a:ln w="194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514928" y="1657654"/>
            <a:ext cx="146685" cy="97790"/>
          </a:xfrm>
          <a:custGeom>
            <a:avLst/>
            <a:gdLst/>
            <a:ahLst/>
            <a:cxnLst/>
            <a:rect l="l" t="t" r="r" b="b"/>
            <a:pathLst>
              <a:path w="146684" h="97789">
                <a:moveTo>
                  <a:pt x="0" y="97478"/>
                </a:moveTo>
                <a:lnTo>
                  <a:pt x="0" y="0"/>
                </a:lnTo>
                <a:lnTo>
                  <a:pt x="146402" y="48739"/>
                </a:lnTo>
                <a:lnTo>
                  <a:pt x="0" y="974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05807" y="458842"/>
            <a:ext cx="0" cy="2859405"/>
          </a:xfrm>
          <a:custGeom>
            <a:avLst/>
            <a:gdLst/>
            <a:ahLst/>
            <a:cxnLst/>
            <a:rect l="l" t="t" r="r" b="b"/>
            <a:pathLst>
              <a:path h="2859404">
                <a:moveTo>
                  <a:pt x="0" y="0"/>
                </a:moveTo>
                <a:lnTo>
                  <a:pt x="0" y="2859407"/>
                </a:lnTo>
              </a:path>
            </a:pathLst>
          </a:custGeom>
          <a:ln w="19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7006" y="324809"/>
            <a:ext cx="97790" cy="146685"/>
          </a:xfrm>
          <a:custGeom>
            <a:avLst/>
            <a:gdLst/>
            <a:ahLst/>
            <a:cxnLst/>
            <a:rect l="l" t="t" r="r" b="b"/>
            <a:pathLst>
              <a:path w="97790" h="146684">
                <a:moveTo>
                  <a:pt x="97611" y="146208"/>
                </a:moveTo>
                <a:lnTo>
                  <a:pt x="0" y="146208"/>
                </a:lnTo>
                <a:lnTo>
                  <a:pt x="48800" y="0"/>
                </a:lnTo>
                <a:lnTo>
                  <a:pt x="97611" y="1462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19685" y="2627449"/>
            <a:ext cx="0" cy="690880"/>
          </a:xfrm>
          <a:custGeom>
            <a:avLst/>
            <a:gdLst/>
            <a:ahLst/>
            <a:cxnLst/>
            <a:rect l="l" t="t" r="r" b="b"/>
            <a:pathLst>
              <a:path h="690879">
                <a:moveTo>
                  <a:pt x="0" y="0"/>
                </a:moveTo>
                <a:lnTo>
                  <a:pt x="0" y="690791"/>
                </a:lnTo>
              </a:path>
            </a:pathLst>
          </a:custGeom>
          <a:ln w="19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64128" y="2627449"/>
            <a:ext cx="0" cy="690880"/>
          </a:xfrm>
          <a:custGeom>
            <a:avLst/>
            <a:gdLst/>
            <a:ahLst/>
            <a:cxnLst/>
            <a:rect l="l" t="t" r="r" b="b"/>
            <a:pathLst>
              <a:path h="690879">
                <a:moveTo>
                  <a:pt x="0" y="0"/>
                </a:moveTo>
                <a:lnTo>
                  <a:pt x="0" y="690791"/>
                </a:lnTo>
              </a:path>
            </a:pathLst>
          </a:custGeom>
          <a:ln w="19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659682" y="2838522"/>
            <a:ext cx="165100" cy="298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" dirty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80242" y="2995869"/>
            <a:ext cx="692785" cy="0"/>
          </a:xfrm>
          <a:custGeom>
            <a:avLst/>
            <a:gdLst/>
            <a:ahLst/>
            <a:cxnLst/>
            <a:rect l="l" t="t" r="r" b="b"/>
            <a:pathLst>
              <a:path w="692785">
                <a:moveTo>
                  <a:pt x="0" y="0"/>
                </a:moveTo>
                <a:lnTo>
                  <a:pt x="692628" y="0"/>
                </a:lnTo>
              </a:path>
            </a:pathLst>
          </a:custGeom>
          <a:ln w="38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64565" y="2962726"/>
            <a:ext cx="99695" cy="66675"/>
          </a:xfrm>
          <a:custGeom>
            <a:avLst/>
            <a:gdLst/>
            <a:ahLst/>
            <a:cxnLst/>
            <a:rect l="l" t="t" r="r" b="b"/>
            <a:pathLst>
              <a:path w="99695" h="66675">
                <a:moveTo>
                  <a:pt x="0" y="66275"/>
                </a:moveTo>
                <a:lnTo>
                  <a:pt x="0" y="0"/>
                </a:lnTo>
                <a:lnTo>
                  <a:pt x="99563" y="33142"/>
                </a:lnTo>
                <a:lnTo>
                  <a:pt x="0" y="662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10943" y="2995869"/>
            <a:ext cx="692785" cy="0"/>
          </a:xfrm>
          <a:custGeom>
            <a:avLst/>
            <a:gdLst/>
            <a:ahLst/>
            <a:cxnLst/>
            <a:rect l="l" t="t" r="r" b="b"/>
            <a:pathLst>
              <a:path w="692785">
                <a:moveTo>
                  <a:pt x="692628" y="0"/>
                </a:moveTo>
                <a:lnTo>
                  <a:pt x="0" y="0"/>
                </a:lnTo>
              </a:path>
            </a:pathLst>
          </a:custGeom>
          <a:ln w="38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19686" y="2962736"/>
            <a:ext cx="99695" cy="66675"/>
          </a:xfrm>
          <a:custGeom>
            <a:avLst/>
            <a:gdLst/>
            <a:ahLst/>
            <a:cxnLst/>
            <a:rect l="l" t="t" r="r" b="b"/>
            <a:pathLst>
              <a:path w="99694" h="66675">
                <a:moveTo>
                  <a:pt x="99553" y="66275"/>
                </a:moveTo>
                <a:lnTo>
                  <a:pt x="0" y="33142"/>
                </a:lnTo>
                <a:lnTo>
                  <a:pt x="99553" y="0"/>
                </a:lnTo>
                <a:lnTo>
                  <a:pt x="99553" y="662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296822" y="280598"/>
            <a:ext cx="462280" cy="4044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00" spc="-25" dirty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sz="2450" spc="-25" dirty="0">
                <a:solidFill>
                  <a:srgbClr val="000000"/>
                </a:solidFill>
              </a:rPr>
              <a:t></a:t>
            </a:r>
            <a:r>
              <a:rPr sz="1800" spc="-25" dirty="0">
                <a:solidFill>
                  <a:srgbClr val="000000"/>
                </a:solidFill>
              </a:rPr>
              <a:t></a:t>
            </a:r>
            <a:r>
              <a:rPr sz="1800" spc="-30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50" spc="10" dirty="0">
                <a:solidFill>
                  <a:srgbClr val="000000"/>
                </a:solidFill>
              </a:rPr>
              <a:t>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37203" y="4901102"/>
            <a:ext cx="128905" cy="274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spc="10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87983" y="5110623"/>
            <a:ext cx="133350" cy="274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spc="15" dirty="0">
                <a:latin typeface="Symbol"/>
                <a:cs typeface="Symbol"/>
              </a:rPr>
              <a:t>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95874" y="5058894"/>
            <a:ext cx="5734050" cy="0"/>
          </a:xfrm>
          <a:custGeom>
            <a:avLst/>
            <a:gdLst/>
            <a:ahLst/>
            <a:cxnLst/>
            <a:rect l="l" t="t" r="r" b="b"/>
            <a:pathLst>
              <a:path w="5734050">
                <a:moveTo>
                  <a:pt x="0" y="0"/>
                </a:moveTo>
                <a:lnTo>
                  <a:pt x="5733634" y="0"/>
                </a:lnTo>
              </a:path>
            </a:pathLst>
          </a:custGeom>
          <a:ln w="177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18443" y="5014547"/>
            <a:ext cx="133350" cy="88900"/>
          </a:xfrm>
          <a:custGeom>
            <a:avLst/>
            <a:gdLst/>
            <a:ahLst/>
            <a:cxnLst/>
            <a:rect l="l" t="t" r="r" b="b"/>
            <a:pathLst>
              <a:path w="133350" h="88900">
                <a:moveTo>
                  <a:pt x="0" y="88696"/>
                </a:moveTo>
                <a:lnTo>
                  <a:pt x="0" y="0"/>
                </a:lnTo>
                <a:lnTo>
                  <a:pt x="132791" y="44339"/>
                </a:lnTo>
                <a:lnTo>
                  <a:pt x="0" y="88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95874" y="3923738"/>
            <a:ext cx="0" cy="2602230"/>
          </a:xfrm>
          <a:custGeom>
            <a:avLst/>
            <a:gdLst/>
            <a:ahLst/>
            <a:cxnLst/>
            <a:rect l="l" t="t" r="r" b="b"/>
            <a:pathLst>
              <a:path h="2602229">
                <a:moveTo>
                  <a:pt x="0" y="0"/>
                </a:moveTo>
                <a:lnTo>
                  <a:pt x="0" y="2601801"/>
                </a:lnTo>
              </a:path>
            </a:pathLst>
          </a:custGeom>
          <a:ln w="177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51610" y="3801780"/>
            <a:ext cx="88900" cy="133350"/>
          </a:xfrm>
          <a:custGeom>
            <a:avLst/>
            <a:gdLst/>
            <a:ahLst/>
            <a:cxnLst/>
            <a:rect l="l" t="t" r="r" b="b"/>
            <a:pathLst>
              <a:path w="88900" h="133350">
                <a:moveTo>
                  <a:pt x="88527" y="133045"/>
                </a:moveTo>
                <a:lnTo>
                  <a:pt x="0" y="133045"/>
                </a:lnTo>
                <a:lnTo>
                  <a:pt x="44263" y="0"/>
                </a:lnTo>
                <a:lnTo>
                  <a:pt x="88527" y="133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68840" y="5792213"/>
            <a:ext cx="0" cy="628650"/>
          </a:xfrm>
          <a:custGeom>
            <a:avLst/>
            <a:gdLst/>
            <a:ahLst/>
            <a:cxnLst/>
            <a:rect l="l" t="t" r="r" b="b"/>
            <a:pathLst>
              <a:path h="628650">
                <a:moveTo>
                  <a:pt x="0" y="0"/>
                </a:moveTo>
                <a:lnTo>
                  <a:pt x="0" y="628557"/>
                </a:lnTo>
              </a:path>
            </a:pathLst>
          </a:custGeom>
          <a:ln w="177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541797" y="5792214"/>
            <a:ext cx="0" cy="628650"/>
          </a:xfrm>
          <a:custGeom>
            <a:avLst/>
            <a:gdLst/>
            <a:ahLst/>
            <a:cxnLst/>
            <a:rect l="l" t="t" r="r" b="b"/>
            <a:pathLst>
              <a:path h="628650">
                <a:moveTo>
                  <a:pt x="0" y="0"/>
                </a:moveTo>
                <a:lnTo>
                  <a:pt x="0" y="628557"/>
                </a:lnTo>
              </a:path>
            </a:pathLst>
          </a:custGeom>
          <a:ln w="177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654653" y="6150738"/>
            <a:ext cx="151765" cy="274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spc="15" dirty="0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30789" y="6295061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>
                <a:moveTo>
                  <a:pt x="0" y="0"/>
                </a:moveTo>
                <a:lnTo>
                  <a:pt x="628235" y="0"/>
                </a:lnTo>
              </a:path>
            </a:pathLst>
          </a:custGeom>
          <a:ln w="3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51499" y="6264904"/>
            <a:ext cx="90805" cy="60325"/>
          </a:xfrm>
          <a:custGeom>
            <a:avLst/>
            <a:gdLst/>
            <a:ahLst/>
            <a:cxnLst/>
            <a:rect l="l" t="t" r="r" b="b"/>
            <a:pathLst>
              <a:path w="90804" h="60325">
                <a:moveTo>
                  <a:pt x="0" y="60313"/>
                </a:moveTo>
                <a:lnTo>
                  <a:pt x="0" y="0"/>
                </a:lnTo>
                <a:lnTo>
                  <a:pt x="90298" y="30156"/>
                </a:lnTo>
                <a:lnTo>
                  <a:pt x="0" y="60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51613" y="6295062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>
                <a:moveTo>
                  <a:pt x="628235" y="0"/>
                </a:moveTo>
                <a:lnTo>
                  <a:pt x="0" y="0"/>
                </a:lnTo>
              </a:path>
            </a:pathLst>
          </a:custGeom>
          <a:ln w="3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868840" y="6264907"/>
            <a:ext cx="90805" cy="60325"/>
          </a:xfrm>
          <a:custGeom>
            <a:avLst/>
            <a:gdLst/>
            <a:ahLst/>
            <a:cxnLst/>
            <a:rect l="l" t="t" r="r" b="b"/>
            <a:pathLst>
              <a:path w="90805" h="60325">
                <a:moveTo>
                  <a:pt x="90298" y="60313"/>
                </a:moveTo>
                <a:lnTo>
                  <a:pt x="0" y="30156"/>
                </a:lnTo>
                <a:lnTo>
                  <a:pt x="90298" y="0"/>
                </a:lnTo>
                <a:lnTo>
                  <a:pt x="90298" y="60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277251" y="3760405"/>
            <a:ext cx="421640" cy="3702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15" dirty="0">
                <a:latin typeface="Times New Roman"/>
                <a:cs typeface="Times New Roman"/>
              </a:rPr>
              <a:t>f</a:t>
            </a:r>
            <a:r>
              <a:rPr sz="2250" spc="-15" dirty="0">
                <a:latin typeface="Symbol"/>
                <a:cs typeface="Symbol"/>
              </a:rPr>
              <a:t></a:t>
            </a:r>
            <a:r>
              <a:rPr sz="1600" spc="-15" dirty="0">
                <a:latin typeface="Symbol"/>
                <a:cs typeface="Symbol"/>
              </a:rPr>
              <a:t></a:t>
            </a:r>
            <a:r>
              <a:rPr sz="1600" spc="-275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Symbol"/>
                <a:cs typeface="Symbol"/>
              </a:rPr>
              <a:t></a:t>
            </a:r>
            <a:endParaRPr sz="2250">
              <a:latin typeface="Symbol"/>
              <a:cs typeface="Symbo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195874" y="4325581"/>
            <a:ext cx="836930" cy="0"/>
          </a:xfrm>
          <a:custGeom>
            <a:avLst/>
            <a:gdLst/>
            <a:ahLst/>
            <a:cxnLst/>
            <a:rect l="l" t="t" r="r" b="b"/>
            <a:pathLst>
              <a:path w="836930">
                <a:moveTo>
                  <a:pt x="0" y="0"/>
                </a:moveTo>
                <a:lnTo>
                  <a:pt x="836478" y="0"/>
                </a:lnTo>
              </a:path>
            </a:pathLst>
          </a:custGeom>
          <a:ln w="4434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032362" y="5792216"/>
            <a:ext cx="836930" cy="0"/>
          </a:xfrm>
          <a:custGeom>
            <a:avLst/>
            <a:gdLst/>
            <a:ahLst/>
            <a:cxnLst/>
            <a:rect l="l" t="t" r="r" b="b"/>
            <a:pathLst>
              <a:path w="836930">
                <a:moveTo>
                  <a:pt x="0" y="0"/>
                </a:moveTo>
                <a:lnTo>
                  <a:pt x="836478" y="0"/>
                </a:lnTo>
              </a:path>
            </a:pathLst>
          </a:custGeom>
          <a:ln w="4434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68840" y="4325582"/>
            <a:ext cx="836930" cy="0"/>
          </a:xfrm>
          <a:custGeom>
            <a:avLst/>
            <a:gdLst/>
            <a:ahLst/>
            <a:cxnLst/>
            <a:rect l="l" t="t" r="r" b="b"/>
            <a:pathLst>
              <a:path w="836929">
                <a:moveTo>
                  <a:pt x="0" y="0"/>
                </a:moveTo>
                <a:lnTo>
                  <a:pt x="836478" y="0"/>
                </a:lnTo>
              </a:path>
            </a:pathLst>
          </a:custGeom>
          <a:ln w="4434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05319" y="5792217"/>
            <a:ext cx="836930" cy="0"/>
          </a:xfrm>
          <a:custGeom>
            <a:avLst/>
            <a:gdLst/>
            <a:ahLst/>
            <a:cxnLst/>
            <a:rect l="l" t="t" r="r" b="b"/>
            <a:pathLst>
              <a:path w="836929">
                <a:moveTo>
                  <a:pt x="0" y="0"/>
                </a:moveTo>
                <a:lnTo>
                  <a:pt x="836478" y="0"/>
                </a:lnTo>
              </a:path>
            </a:pathLst>
          </a:custGeom>
          <a:ln w="4434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541797" y="4325582"/>
            <a:ext cx="836930" cy="0"/>
          </a:xfrm>
          <a:custGeom>
            <a:avLst/>
            <a:gdLst/>
            <a:ahLst/>
            <a:cxnLst/>
            <a:rect l="l" t="t" r="r" b="b"/>
            <a:pathLst>
              <a:path w="836929">
                <a:moveTo>
                  <a:pt x="0" y="0"/>
                </a:moveTo>
                <a:lnTo>
                  <a:pt x="836478" y="0"/>
                </a:lnTo>
              </a:path>
            </a:pathLst>
          </a:custGeom>
          <a:ln w="4434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378276" y="5792218"/>
            <a:ext cx="836930" cy="0"/>
          </a:xfrm>
          <a:custGeom>
            <a:avLst/>
            <a:gdLst/>
            <a:ahLst/>
            <a:cxnLst/>
            <a:rect l="l" t="t" r="r" b="b"/>
            <a:pathLst>
              <a:path w="836929">
                <a:moveTo>
                  <a:pt x="0" y="0"/>
                </a:moveTo>
                <a:lnTo>
                  <a:pt x="836478" y="0"/>
                </a:lnTo>
              </a:path>
            </a:pathLst>
          </a:custGeom>
          <a:ln w="4434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214764" y="4325583"/>
            <a:ext cx="836930" cy="0"/>
          </a:xfrm>
          <a:custGeom>
            <a:avLst/>
            <a:gdLst/>
            <a:ahLst/>
            <a:cxnLst/>
            <a:rect l="l" t="t" r="r" b="b"/>
            <a:pathLst>
              <a:path w="836929">
                <a:moveTo>
                  <a:pt x="0" y="0"/>
                </a:moveTo>
                <a:lnTo>
                  <a:pt x="836478" y="0"/>
                </a:lnTo>
              </a:path>
            </a:pathLst>
          </a:custGeom>
          <a:ln w="4434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32361" y="4325584"/>
            <a:ext cx="0" cy="1466850"/>
          </a:xfrm>
          <a:custGeom>
            <a:avLst/>
            <a:gdLst/>
            <a:ahLst/>
            <a:cxnLst/>
            <a:rect l="l" t="t" r="r" b="b"/>
            <a:pathLst>
              <a:path h="1466850">
                <a:moveTo>
                  <a:pt x="0" y="0"/>
                </a:moveTo>
                <a:lnTo>
                  <a:pt x="0" y="1466634"/>
                </a:lnTo>
              </a:path>
            </a:pathLst>
          </a:custGeom>
          <a:ln w="4426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868840" y="4325584"/>
            <a:ext cx="0" cy="1466850"/>
          </a:xfrm>
          <a:custGeom>
            <a:avLst/>
            <a:gdLst/>
            <a:ahLst/>
            <a:cxnLst/>
            <a:rect l="l" t="t" r="r" b="b"/>
            <a:pathLst>
              <a:path h="1466850">
                <a:moveTo>
                  <a:pt x="0" y="0"/>
                </a:moveTo>
                <a:lnTo>
                  <a:pt x="0" y="1466634"/>
                </a:lnTo>
              </a:path>
            </a:pathLst>
          </a:custGeom>
          <a:ln w="3186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705318" y="4325584"/>
            <a:ext cx="0" cy="1466850"/>
          </a:xfrm>
          <a:custGeom>
            <a:avLst/>
            <a:gdLst/>
            <a:ahLst/>
            <a:cxnLst/>
            <a:rect l="l" t="t" r="r" b="b"/>
            <a:pathLst>
              <a:path h="1466850">
                <a:moveTo>
                  <a:pt x="0" y="0"/>
                </a:moveTo>
                <a:lnTo>
                  <a:pt x="0" y="1466634"/>
                </a:lnTo>
              </a:path>
            </a:pathLst>
          </a:custGeom>
          <a:ln w="4426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41797" y="4325585"/>
            <a:ext cx="0" cy="1466850"/>
          </a:xfrm>
          <a:custGeom>
            <a:avLst/>
            <a:gdLst/>
            <a:ahLst/>
            <a:cxnLst/>
            <a:rect l="l" t="t" r="r" b="b"/>
            <a:pathLst>
              <a:path h="1466850">
                <a:moveTo>
                  <a:pt x="0" y="0"/>
                </a:moveTo>
                <a:lnTo>
                  <a:pt x="0" y="1466634"/>
                </a:lnTo>
              </a:path>
            </a:pathLst>
          </a:custGeom>
          <a:ln w="3186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78275" y="4325585"/>
            <a:ext cx="0" cy="1466850"/>
          </a:xfrm>
          <a:custGeom>
            <a:avLst/>
            <a:gdLst/>
            <a:ahLst/>
            <a:cxnLst/>
            <a:rect l="l" t="t" r="r" b="b"/>
            <a:pathLst>
              <a:path h="1466850">
                <a:moveTo>
                  <a:pt x="0" y="0"/>
                </a:moveTo>
                <a:lnTo>
                  <a:pt x="0" y="1466634"/>
                </a:lnTo>
              </a:path>
            </a:pathLst>
          </a:custGeom>
          <a:ln w="4426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214763" y="4325585"/>
            <a:ext cx="0" cy="1466850"/>
          </a:xfrm>
          <a:custGeom>
            <a:avLst/>
            <a:gdLst/>
            <a:ahLst/>
            <a:cxnLst/>
            <a:rect l="l" t="t" r="r" b="b"/>
            <a:pathLst>
              <a:path h="1466850">
                <a:moveTo>
                  <a:pt x="0" y="0"/>
                </a:moveTo>
                <a:lnTo>
                  <a:pt x="0" y="1466634"/>
                </a:lnTo>
              </a:path>
            </a:pathLst>
          </a:custGeom>
          <a:ln w="4426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8302" y="2784345"/>
            <a:ext cx="148590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spc="15" dirty="0">
                <a:latin typeface="Times New Roman"/>
                <a:cs typeface="Times New Roman"/>
              </a:rPr>
              <a:t>0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94020" y="3032346"/>
            <a:ext cx="153670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spc="15" dirty="0">
                <a:latin typeface="Symbol"/>
                <a:cs typeface="Symbol"/>
              </a:rPr>
              <a:t>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34293" y="2968757"/>
            <a:ext cx="6807200" cy="0"/>
          </a:xfrm>
          <a:custGeom>
            <a:avLst/>
            <a:gdLst/>
            <a:ahLst/>
            <a:cxnLst/>
            <a:rect l="l" t="t" r="r" b="b"/>
            <a:pathLst>
              <a:path w="6807200">
                <a:moveTo>
                  <a:pt x="0" y="0"/>
                </a:moveTo>
                <a:lnTo>
                  <a:pt x="6806683" y="0"/>
                </a:lnTo>
              </a:path>
            </a:pathLst>
          </a:custGeom>
          <a:ln w="209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27840" y="2916274"/>
            <a:ext cx="158115" cy="105410"/>
          </a:xfrm>
          <a:custGeom>
            <a:avLst/>
            <a:gdLst/>
            <a:ahLst/>
            <a:cxnLst/>
            <a:rect l="l" t="t" r="r" b="b"/>
            <a:pathLst>
              <a:path w="158115" h="105410">
                <a:moveTo>
                  <a:pt x="0" y="104966"/>
                </a:moveTo>
                <a:lnTo>
                  <a:pt x="0" y="0"/>
                </a:lnTo>
                <a:lnTo>
                  <a:pt x="157643" y="52483"/>
                </a:lnTo>
                <a:lnTo>
                  <a:pt x="0" y="1049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34294" y="1625378"/>
            <a:ext cx="0" cy="3079115"/>
          </a:xfrm>
          <a:custGeom>
            <a:avLst/>
            <a:gdLst/>
            <a:ahLst/>
            <a:cxnLst/>
            <a:rect l="l" t="t" r="r" b="b"/>
            <a:pathLst>
              <a:path h="3079115">
                <a:moveTo>
                  <a:pt x="0" y="0"/>
                </a:moveTo>
                <a:lnTo>
                  <a:pt x="0" y="3079048"/>
                </a:lnTo>
              </a:path>
            </a:pathLst>
          </a:custGeom>
          <a:ln w="21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81746" y="1481050"/>
            <a:ext cx="105410" cy="157480"/>
          </a:xfrm>
          <a:custGeom>
            <a:avLst/>
            <a:gdLst/>
            <a:ahLst/>
            <a:cxnLst/>
            <a:rect l="l" t="t" r="r" b="b"/>
            <a:pathLst>
              <a:path w="105409" h="157480">
                <a:moveTo>
                  <a:pt x="105095" y="157449"/>
                </a:moveTo>
                <a:lnTo>
                  <a:pt x="0" y="157449"/>
                </a:lnTo>
                <a:lnTo>
                  <a:pt x="52547" y="0"/>
                </a:lnTo>
                <a:lnTo>
                  <a:pt x="105095" y="1574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92879" y="3960562"/>
            <a:ext cx="0" cy="744220"/>
          </a:xfrm>
          <a:custGeom>
            <a:avLst/>
            <a:gdLst/>
            <a:ahLst/>
            <a:cxnLst/>
            <a:rect l="l" t="t" r="r" b="b"/>
            <a:pathLst>
              <a:path h="744220">
                <a:moveTo>
                  <a:pt x="0" y="0"/>
                </a:moveTo>
                <a:lnTo>
                  <a:pt x="0" y="743853"/>
                </a:lnTo>
              </a:path>
            </a:pathLst>
          </a:custGeom>
          <a:ln w="21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71956" y="3960562"/>
            <a:ext cx="0" cy="744220"/>
          </a:xfrm>
          <a:custGeom>
            <a:avLst/>
            <a:gdLst/>
            <a:ahLst/>
            <a:cxnLst/>
            <a:rect l="l" t="t" r="r" b="b"/>
            <a:pathLst>
              <a:path h="744220">
                <a:moveTo>
                  <a:pt x="0" y="0"/>
                </a:moveTo>
                <a:lnTo>
                  <a:pt x="0" y="743853"/>
                </a:lnTo>
              </a:path>
            </a:pathLst>
          </a:custGeom>
          <a:ln w="21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894846" y="4188815"/>
            <a:ext cx="175260" cy="3194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spc="15" dirty="0">
                <a:latin typeface="Arial"/>
                <a:cs typeface="Arial"/>
              </a:rPr>
              <a:t>T</a:t>
            </a:r>
            <a:endParaRPr sz="19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30674" y="4357282"/>
            <a:ext cx="1143635" cy="0"/>
          </a:xfrm>
          <a:custGeom>
            <a:avLst/>
            <a:gdLst/>
            <a:ahLst/>
            <a:cxnLst/>
            <a:rect l="l" t="t" r="r" b="b"/>
            <a:pathLst>
              <a:path w="1143635">
                <a:moveTo>
                  <a:pt x="0" y="0"/>
                </a:moveTo>
                <a:lnTo>
                  <a:pt x="1143017" y="0"/>
                </a:lnTo>
              </a:path>
            </a:pathLst>
          </a:custGeom>
          <a:ln w="41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64759" y="4321604"/>
            <a:ext cx="107314" cy="71755"/>
          </a:xfrm>
          <a:custGeom>
            <a:avLst/>
            <a:gdLst/>
            <a:ahLst/>
            <a:cxnLst/>
            <a:rect l="l" t="t" r="r" b="b"/>
            <a:pathLst>
              <a:path w="107314" h="71754">
                <a:moveTo>
                  <a:pt x="0" y="71366"/>
                </a:moveTo>
                <a:lnTo>
                  <a:pt x="0" y="0"/>
                </a:lnTo>
                <a:lnTo>
                  <a:pt x="107197" y="35678"/>
                </a:lnTo>
                <a:lnTo>
                  <a:pt x="0" y="713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91143" y="4357282"/>
            <a:ext cx="1143635" cy="0"/>
          </a:xfrm>
          <a:custGeom>
            <a:avLst/>
            <a:gdLst/>
            <a:ahLst/>
            <a:cxnLst/>
            <a:rect l="l" t="t" r="r" b="b"/>
            <a:pathLst>
              <a:path w="1143635">
                <a:moveTo>
                  <a:pt x="1143017" y="0"/>
                </a:moveTo>
                <a:lnTo>
                  <a:pt x="0" y="0"/>
                </a:lnTo>
              </a:path>
            </a:pathLst>
          </a:custGeom>
          <a:ln w="41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92879" y="4321604"/>
            <a:ext cx="107314" cy="71755"/>
          </a:xfrm>
          <a:custGeom>
            <a:avLst/>
            <a:gdLst/>
            <a:ahLst/>
            <a:cxnLst/>
            <a:rect l="l" t="t" r="r" b="b"/>
            <a:pathLst>
              <a:path w="107314" h="71754">
                <a:moveTo>
                  <a:pt x="107197" y="71366"/>
                </a:moveTo>
                <a:lnTo>
                  <a:pt x="0" y="35678"/>
                </a:lnTo>
                <a:lnTo>
                  <a:pt x="107197" y="0"/>
                </a:lnTo>
                <a:lnTo>
                  <a:pt x="107197" y="713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333271" y="1434409"/>
            <a:ext cx="495934" cy="4330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spc="-20" dirty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sz="2650" spc="-20" dirty="0">
                <a:solidFill>
                  <a:srgbClr val="000000"/>
                </a:solidFill>
              </a:rPr>
              <a:t></a:t>
            </a:r>
            <a:r>
              <a:rPr sz="1900" spc="-20" dirty="0">
                <a:solidFill>
                  <a:srgbClr val="000000"/>
                </a:solidFill>
              </a:rPr>
              <a:t></a:t>
            </a:r>
            <a:r>
              <a:rPr sz="1900" spc="-3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50" spc="5" dirty="0">
                <a:solidFill>
                  <a:srgbClr val="000000"/>
                </a:solidFill>
              </a:rPr>
              <a:t>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58561" y="1976950"/>
            <a:ext cx="744855" cy="991869"/>
          </a:xfrm>
          <a:custGeom>
            <a:avLst/>
            <a:gdLst/>
            <a:ahLst/>
            <a:cxnLst/>
            <a:rect l="l" t="t" r="r" b="b"/>
            <a:pathLst>
              <a:path w="744855" h="991869">
                <a:moveTo>
                  <a:pt x="0" y="991805"/>
                </a:moveTo>
                <a:lnTo>
                  <a:pt x="744769" y="0"/>
                </a:lnTo>
              </a:path>
            </a:pathLst>
          </a:custGeom>
          <a:ln w="52524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03341" y="1976950"/>
            <a:ext cx="1489710" cy="1983739"/>
          </a:xfrm>
          <a:custGeom>
            <a:avLst/>
            <a:gdLst/>
            <a:ahLst/>
            <a:cxnLst/>
            <a:rect l="l" t="t" r="r" b="b"/>
            <a:pathLst>
              <a:path w="1489710" h="1983739">
                <a:moveTo>
                  <a:pt x="1489538" y="1983610"/>
                </a:moveTo>
                <a:lnTo>
                  <a:pt x="0" y="0"/>
                </a:lnTo>
              </a:path>
            </a:pathLst>
          </a:custGeom>
          <a:ln w="52524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92880" y="1976950"/>
            <a:ext cx="1489710" cy="1983739"/>
          </a:xfrm>
          <a:custGeom>
            <a:avLst/>
            <a:gdLst/>
            <a:ahLst/>
            <a:cxnLst/>
            <a:rect l="l" t="t" r="r" b="b"/>
            <a:pathLst>
              <a:path w="1489710" h="1983739">
                <a:moveTo>
                  <a:pt x="0" y="1983610"/>
                </a:moveTo>
                <a:lnTo>
                  <a:pt x="1489538" y="0"/>
                </a:lnTo>
              </a:path>
            </a:pathLst>
          </a:custGeom>
          <a:ln w="52524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82418" y="1976950"/>
            <a:ext cx="1489710" cy="1983739"/>
          </a:xfrm>
          <a:custGeom>
            <a:avLst/>
            <a:gdLst/>
            <a:ahLst/>
            <a:cxnLst/>
            <a:rect l="l" t="t" r="r" b="b"/>
            <a:pathLst>
              <a:path w="1489710" h="1983739">
                <a:moveTo>
                  <a:pt x="1489538" y="1983610"/>
                </a:moveTo>
                <a:lnTo>
                  <a:pt x="0" y="0"/>
                </a:lnTo>
              </a:path>
            </a:pathLst>
          </a:custGeom>
          <a:ln w="52524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71957" y="1976950"/>
            <a:ext cx="1489710" cy="1983739"/>
          </a:xfrm>
          <a:custGeom>
            <a:avLst/>
            <a:gdLst/>
            <a:ahLst/>
            <a:cxnLst/>
            <a:rect l="l" t="t" r="r" b="b"/>
            <a:pathLst>
              <a:path w="1489709" h="1983739">
                <a:moveTo>
                  <a:pt x="0" y="1983610"/>
                </a:moveTo>
                <a:lnTo>
                  <a:pt x="1489538" y="0"/>
                </a:lnTo>
              </a:path>
            </a:pathLst>
          </a:custGeom>
          <a:ln w="52524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47" y="285003"/>
            <a:ext cx="7584440" cy="1842135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2602865" algn="ctr">
              <a:lnSpc>
                <a:spcPct val="100000"/>
              </a:lnSpc>
              <a:spcBef>
                <a:spcPts val="1655"/>
              </a:spcBef>
            </a:pPr>
            <a:r>
              <a:rPr sz="4400" b="1" spc="-5" dirty="0">
                <a:solidFill>
                  <a:srgbClr val="0000FF"/>
                </a:solidFill>
                <a:latin typeface="Arial"/>
                <a:cs typeface="Arial"/>
              </a:rPr>
              <a:t>Fourier Series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05"/>
              </a:spcBef>
              <a:tabLst>
                <a:tab pos="1032510" algn="l"/>
              </a:tabLst>
            </a:pPr>
            <a:r>
              <a:rPr sz="3650" i="1" spc="70" dirty="0">
                <a:solidFill>
                  <a:srgbClr val="FF0000"/>
                </a:solidFill>
                <a:latin typeface="Times New Roman"/>
                <a:cs typeface="Times New Roman"/>
              </a:rPr>
              <a:t>If	</a:t>
            </a:r>
            <a:r>
              <a:rPr sz="3650" i="1" spc="100" dirty="0">
                <a:solidFill>
                  <a:srgbClr val="FF0000"/>
                </a:solidFill>
                <a:latin typeface="Times New Roman"/>
                <a:cs typeface="Times New Roman"/>
              </a:rPr>
              <a:t>f </a:t>
            </a:r>
            <a:r>
              <a:rPr sz="4800" spc="-165" dirty="0">
                <a:solidFill>
                  <a:srgbClr val="FF0000"/>
                </a:solidFill>
                <a:latin typeface="Symbol"/>
                <a:cs typeface="Symbol"/>
              </a:rPr>
              <a:t></a:t>
            </a:r>
            <a:r>
              <a:rPr sz="3650" i="1" spc="-165" dirty="0">
                <a:solidFill>
                  <a:srgbClr val="FF0000"/>
                </a:solidFill>
                <a:latin typeface="Times New Roman"/>
                <a:cs typeface="Times New Roman"/>
              </a:rPr>
              <a:t>t </a:t>
            </a:r>
            <a:r>
              <a:rPr sz="4800" spc="-270" dirty="0">
                <a:solidFill>
                  <a:srgbClr val="FF0000"/>
                </a:solidFill>
                <a:latin typeface="Symbol"/>
                <a:cs typeface="Symbol"/>
              </a:rPr>
              <a:t></a:t>
            </a:r>
            <a:r>
              <a:rPr sz="4800" spc="-2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1E20"/>
                </a:solidFill>
                <a:latin typeface="Arial"/>
                <a:cs typeface="Arial"/>
              </a:rPr>
              <a:t>is a </a:t>
            </a:r>
            <a:r>
              <a:rPr sz="2800" b="1" spc="-5" dirty="0">
                <a:solidFill>
                  <a:srgbClr val="0E1E20"/>
                </a:solidFill>
                <a:latin typeface="Arial"/>
                <a:cs typeface="Arial"/>
              </a:rPr>
              <a:t>periodic function with</a:t>
            </a:r>
            <a:r>
              <a:rPr sz="2800" b="1" spc="160" dirty="0">
                <a:solidFill>
                  <a:srgbClr val="0E1E2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E1E20"/>
                </a:solidFill>
                <a:latin typeface="Arial"/>
                <a:cs typeface="Arial"/>
              </a:rPr>
              <a:t>period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07766" y="1428362"/>
            <a:ext cx="648335" cy="625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900" spc="195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3900" spc="-4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i="1" spc="195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2669476"/>
            <a:ext cx="8732520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E1E20"/>
                </a:solidFill>
                <a:latin typeface="Arial"/>
                <a:cs typeface="Arial"/>
              </a:rPr>
              <a:t>The function </a:t>
            </a:r>
            <a:r>
              <a:rPr sz="2800" b="1" dirty="0">
                <a:solidFill>
                  <a:srgbClr val="0E1E20"/>
                </a:solidFill>
                <a:latin typeface="Arial"/>
                <a:cs typeface="Arial"/>
              </a:rPr>
              <a:t>can </a:t>
            </a:r>
            <a:r>
              <a:rPr sz="2800" b="1" spc="-5" dirty="0">
                <a:solidFill>
                  <a:srgbClr val="0E1E20"/>
                </a:solidFill>
                <a:latin typeface="Arial"/>
                <a:cs typeface="Arial"/>
              </a:rPr>
              <a:t>be represented by </a:t>
            </a:r>
            <a:r>
              <a:rPr sz="2800" b="1" dirty="0">
                <a:solidFill>
                  <a:srgbClr val="0E1E20"/>
                </a:solidFill>
                <a:latin typeface="Arial"/>
                <a:cs typeface="Arial"/>
              </a:rPr>
              <a:t>a </a:t>
            </a:r>
            <a:r>
              <a:rPr sz="2800" b="1" spc="-5" dirty="0">
                <a:solidFill>
                  <a:srgbClr val="0E1E20"/>
                </a:solidFill>
                <a:latin typeface="Arial"/>
                <a:cs typeface="Arial"/>
              </a:rPr>
              <a:t>trigonometric  </a:t>
            </a:r>
            <a:r>
              <a:rPr sz="2800" b="1" dirty="0">
                <a:solidFill>
                  <a:srgbClr val="0E1E20"/>
                </a:solidFill>
                <a:latin typeface="Arial"/>
                <a:cs typeface="Arial"/>
              </a:rPr>
              <a:t>series</a:t>
            </a:r>
            <a:r>
              <a:rPr sz="2800" b="1" spc="-10" dirty="0">
                <a:solidFill>
                  <a:srgbClr val="0E1E2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E1E20"/>
                </a:solidFill>
                <a:latin typeface="Arial"/>
                <a:cs typeface="Arial"/>
              </a:rPr>
              <a:t>as: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267200"/>
            <a:ext cx="74961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5440" y="339026"/>
            <a:ext cx="65087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25" dirty="0">
                <a:solidFill>
                  <a:srgbClr val="008000"/>
                </a:solidFill>
                <a:latin typeface="Arial"/>
                <a:cs typeface="Arial"/>
              </a:rPr>
              <a:t>We 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want </a:t>
            </a:r>
            <a:r>
              <a:rPr sz="2800" b="1" dirty="0">
                <a:solidFill>
                  <a:srgbClr val="008000"/>
                </a:solidFill>
                <a:latin typeface="Arial"/>
                <a:cs typeface="Arial"/>
              </a:rPr>
              <a:t>to 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determine the</a:t>
            </a:r>
            <a:r>
              <a:rPr sz="2800" b="1" spc="-2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8000"/>
                </a:solidFill>
                <a:latin typeface="Arial"/>
                <a:cs typeface="Arial"/>
              </a:rPr>
              <a:t>coefficients,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1270" y="935041"/>
            <a:ext cx="53340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800" b="1" i="1" spc="6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200" b="1" i="1" spc="-44" baseline="-23809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4200" baseline="-23809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4827" y="1199451"/>
            <a:ext cx="65786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008000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nd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72548" y="1011242"/>
            <a:ext cx="808851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1" i="1" spc="-70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3825" b="1" i="1" spc="-30" baseline="-23965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3825" baseline="-23965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57600" y="1143000"/>
            <a:ext cx="12446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mtClean="0">
                <a:solidFill>
                  <a:srgbClr val="008000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0284" y="2064532"/>
            <a:ext cx="807910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Let us </a:t>
            </a:r>
            <a:r>
              <a:rPr sz="2800" b="1" dirty="0">
                <a:solidFill>
                  <a:srgbClr val="008000"/>
                </a:solidFill>
                <a:latin typeface="Arial"/>
                <a:cs typeface="Arial"/>
              </a:rPr>
              <a:t>first 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remember some useful</a:t>
            </a:r>
            <a:r>
              <a:rPr sz="2800" b="1" spc="55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integrations.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1947" y="3009259"/>
            <a:ext cx="255270" cy="10331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600" spc="-5" dirty="0">
                <a:solidFill>
                  <a:srgbClr val="0000FF"/>
                </a:solidFill>
                <a:latin typeface="Symbol"/>
                <a:cs typeface="Symbol"/>
              </a:rPr>
              <a:t></a:t>
            </a:r>
            <a:endParaRPr sz="66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67254" y="2911963"/>
            <a:ext cx="160020" cy="3194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spc="10" dirty="0">
                <a:solidFill>
                  <a:srgbClr val="0000FF"/>
                </a:solidFill>
                <a:latin typeface="Symbol"/>
                <a:cs typeface="Symbol"/>
              </a:rPr>
              <a:t>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33137" y="3737277"/>
            <a:ext cx="316865" cy="3194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spc="190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r>
              <a:rPr sz="1900" spc="10" dirty="0">
                <a:solidFill>
                  <a:srgbClr val="0000FF"/>
                </a:solidFill>
                <a:latin typeface="Symbol"/>
                <a:cs typeface="Symbol"/>
              </a:rPr>
              <a:t>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19200" y="3200400"/>
            <a:ext cx="4114800" cy="5212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i="1" spc="-15">
                <a:solidFill>
                  <a:srgbClr val="0000FF"/>
                </a:solidFill>
                <a:latin typeface="Times New Roman"/>
                <a:cs typeface="Times New Roman"/>
              </a:rPr>
              <a:t>cos</a:t>
            </a:r>
            <a:r>
              <a:rPr sz="3300" i="1" spc="-38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300" b="1" i="1" spc="45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ar-IQ" sz="3300" b="1" i="1" spc="4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300" spc="45" smtClean="0">
                <a:solidFill>
                  <a:srgbClr val="0000FF"/>
                </a:solidFill>
                <a:latin typeface="Symbol"/>
                <a:cs typeface="Symbol"/>
              </a:rPr>
              <a:t></a:t>
            </a:r>
            <a:r>
              <a:rPr sz="3300" i="1" spc="45">
                <a:solidFill>
                  <a:srgbClr val="0000FF"/>
                </a:solidFill>
                <a:latin typeface="Times New Roman"/>
                <a:cs typeface="Times New Roman"/>
              </a:rPr>
              <a:t>cos</a:t>
            </a:r>
            <a:r>
              <a:rPr sz="3300" i="1" spc="-37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300" b="1" i="1" spc="2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lang="ar-IQ" sz="3300" b="1" i="1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300" spc="20" smtClean="0">
                <a:solidFill>
                  <a:srgbClr val="0000FF"/>
                </a:solidFill>
                <a:latin typeface="Symbol"/>
                <a:cs typeface="Symbol"/>
              </a:rPr>
              <a:t></a:t>
            </a:r>
            <a:r>
              <a:rPr sz="3300" b="1" i="1" spc="2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lang="ar-IQ" sz="3300" b="1" i="1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300" spc="20" smtClean="0">
                <a:solidFill>
                  <a:srgbClr val="0000FF"/>
                </a:solidFill>
                <a:latin typeface="Symbol"/>
                <a:cs typeface="Symbol"/>
              </a:rPr>
              <a:t></a:t>
            </a:r>
            <a:r>
              <a:rPr sz="3300" spc="-12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300" spc="-5" smtClean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lang="en-US" sz="3300" spc="-5" dirty="0" smtClean="0">
                <a:solidFill>
                  <a:srgbClr val="0000FF"/>
                </a:solidFill>
                <a:latin typeface="Symbol"/>
                <a:cs typeface="Symbol"/>
              </a:rPr>
              <a:t>  </a:t>
            </a:r>
            <a:r>
              <a:rPr lang="en-US" sz="3300" spc="-5" dirty="0" smtClean="0">
                <a:solidFill>
                  <a:srgbClr val="0000FF"/>
                </a:solidFill>
                <a:latin typeface="Symbol"/>
                <a:cs typeface="Symbol"/>
              </a:rPr>
              <a:t>0</a:t>
            </a:r>
            <a:r>
              <a:rPr lang="ar-IQ" sz="3300" spc="-5" dirty="0" smtClean="0">
                <a:solidFill>
                  <a:srgbClr val="0000FF"/>
                </a:solidFill>
                <a:latin typeface="Symbol"/>
                <a:cs typeface="Symbol"/>
              </a:rPr>
              <a:t>    </a:t>
            </a:r>
            <a:r>
              <a:rPr sz="3300" spc="-10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43800" y="3124200"/>
            <a:ext cx="1276985" cy="65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50" b="1" i="1" spc="-5">
                <a:solidFill>
                  <a:srgbClr val="993300"/>
                </a:solidFill>
                <a:latin typeface="Times New Roman"/>
                <a:cs typeface="Times New Roman"/>
              </a:rPr>
              <a:t>n </a:t>
            </a:r>
            <a:r>
              <a:rPr sz="4150" spc="-5" smtClean="0">
                <a:solidFill>
                  <a:srgbClr val="993300"/>
                </a:solidFill>
                <a:latin typeface="Symbol"/>
                <a:cs typeface="Symbol"/>
              </a:rPr>
              <a:t></a:t>
            </a:r>
            <a:r>
              <a:rPr sz="4150" b="1" i="1" spc="-5" smtClean="0">
                <a:solidFill>
                  <a:srgbClr val="993300"/>
                </a:solidFill>
                <a:latin typeface="Times New Roman"/>
                <a:cs typeface="Times New Roman"/>
              </a:rPr>
              <a:t>m</a:t>
            </a:r>
            <a:endParaRPr sz="4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0286" y="4520821"/>
            <a:ext cx="271780" cy="11023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50" dirty="0">
                <a:solidFill>
                  <a:srgbClr val="0000FF"/>
                </a:solidFill>
                <a:latin typeface="Symbol"/>
                <a:cs typeface="Symbol"/>
              </a:rPr>
              <a:t></a:t>
            </a:r>
            <a:endParaRPr sz="70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27476" y="4416850"/>
            <a:ext cx="169545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5" dirty="0">
                <a:solidFill>
                  <a:srgbClr val="0000FF"/>
                </a:solidFill>
                <a:latin typeface="Symbol"/>
                <a:cs typeface="Symbol"/>
              </a:rPr>
              <a:t></a:t>
            </a:r>
            <a:endParaRPr sz="20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83774" y="5299049"/>
            <a:ext cx="3378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195" dirty="0">
                <a:solidFill>
                  <a:srgbClr val="0000FF"/>
                </a:solidFill>
                <a:latin typeface="Symbol"/>
                <a:cs typeface="Symbol"/>
              </a:rPr>
              <a:t></a:t>
            </a:r>
            <a:r>
              <a:rPr sz="2050" spc="5" dirty="0">
                <a:solidFill>
                  <a:srgbClr val="0000FF"/>
                </a:solidFill>
                <a:latin typeface="Symbol"/>
                <a:cs typeface="Symbol"/>
              </a:rPr>
              <a:t></a:t>
            </a:r>
            <a:endParaRPr sz="20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48000" y="4724400"/>
            <a:ext cx="1702842" cy="563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0" b="1" i="1" spc="15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3500" spc="15" smtClean="0">
                <a:solidFill>
                  <a:srgbClr val="0000FF"/>
                </a:solidFill>
                <a:latin typeface="Symbol"/>
                <a:cs typeface="Symbol"/>
              </a:rPr>
              <a:t></a:t>
            </a:r>
            <a:r>
              <a:rPr sz="3500" spc="15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500" spc="15" smtClean="0">
                <a:solidFill>
                  <a:srgbClr val="0000FF"/>
                </a:solidFill>
                <a:latin typeface="Symbol"/>
                <a:cs typeface="Symbol"/>
              </a:rPr>
              <a:t></a:t>
            </a:r>
            <a:r>
              <a:rPr sz="3500" spc="-215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500" spc="15" smtClean="0">
                <a:solidFill>
                  <a:srgbClr val="0000FF"/>
                </a:solidFill>
                <a:latin typeface="Symbol"/>
                <a:cs typeface="Symbol"/>
              </a:rPr>
              <a:t></a:t>
            </a:r>
            <a:endParaRPr sz="35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99108" y="4717105"/>
            <a:ext cx="2459355" cy="563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0" i="1" spc="5" smtClean="0">
                <a:solidFill>
                  <a:srgbClr val="0000FF"/>
                </a:solidFill>
                <a:latin typeface="Times New Roman"/>
                <a:cs typeface="Times New Roman"/>
              </a:rPr>
              <a:t>cos</a:t>
            </a:r>
            <a:r>
              <a:rPr sz="3500" i="1" spc="-43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500" b="1" i="1" spc="7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3500" spc="70" dirty="0">
                <a:solidFill>
                  <a:srgbClr val="0000FF"/>
                </a:solidFill>
                <a:latin typeface="Symbol"/>
                <a:cs typeface="Symbol"/>
              </a:rPr>
              <a:t></a:t>
            </a:r>
            <a:r>
              <a:rPr sz="3500" i="1" spc="70">
                <a:solidFill>
                  <a:srgbClr val="0000FF"/>
                </a:solidFill>
                <a:latin typeface="Times New Roman"/>
                <a:cs typeface="Times New Roman"/>
              </a:rPr>
              <a:t>cos</a:t>
            </a:r>
            <a:r>
              <a:rPr sz="3500" i="1" spc="-43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500" b="1" i="1" spc="75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3500" spc="75" smtClean="0">
                <a:solidFill>
                  <a:srgbClr val="0000FF"/>
                </a:solidFill>
                <a:latin typeface="Symbol"/>
                <a:cs typeface="Symbol"/>
              </a:rPr>
              <a:t></a:t>
            </a:r>
            <a:endParaRPr sz="35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8000" y="4648200"/>
            <a:ext cx="2062883" cy="661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50" b="1" i="1" spc="100" dirty="0">
                <a:solidFill>
                  <a:srgbClr val="993300"/>
                </a:solidFill>
                <a:latin typeface="Times New Roman"/>
                <a:cs typeface="Times New Roman"/>
              </a:rPr>
              <a:t>n </a:t>
            </a:r>
            <a:r>
              <a:rPr sz="4150" spc="100" dirty="0">
                <a:solidFill>
                  <a:srgbClr val="993300"/>
                </a:solidFill>
                <a:latin typeface="Symbol"/>
                <a:cs typeface="Symbol"/>
              </a:rPr>
              <a:t></a:t>
            </a:r>
            <a:r>
              <a:rPr sz="4150" spc="-195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4150" b="1" i="1" spc="145" dirty="0">
                <a:solidFill>
                  <a:srgbClr val="993300"/>
                </a:solidFill>
                <a:latin typeface="Times New Roman"/>
                <a:cs typeface="Times New Roman"/>
              </a:rPr>
              <a:t>m</a:t>
            </a:r>
            <a:endParaRPr sz="4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995363"/>
            <a:ext cx="701040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050" y="642938"/>
            <a:ext cx="75819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" y="809625"/>
            <a:ext cx="7553325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250</Words>
  <Application>Microsoft Office PowerPoint</Application>
  <PresentationFormat>عرض على الشاشة (3:4)‏</PresentationFormat>
  <Paragraphs>79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المحاضرة السابعة </vt:lpstr>
      <vt:lpstr>الشريحة 2</vt:lpstr>
      <vt:lpstr>f </vt:lpstr>
      <vt:lpstr>f 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Determine bn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Functions and Fourier Series</dc:title>
  <dc:creator>Nurul Chowdhury</dc:creator>
  <cp:lastModifiedBy>DR.Ahmed Saker 2O14</cp:lastModifiedBy>
  <cp:revision>7</cp:revision>
  <dcterms:created xsi:type="dcterms:W3CDTF">2018-11-08T12:09:47Z</dcterms:created>
  <dcterms:modified xsi:type="dcterms:W3CDTF">2018-11-08T13:19:52Z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2014-04-25T00:00:00Z</vt:filetime>
  </property>
  <property fmtid="{D5CDD505-2E9C-101B-9397-08002B2CF9AE}" pid="3" name="Creator">
    <vt:lpwstr>RAD PDF</vt:lpwstr>
  </property>
  <property fmtid="{D5CDD505-2E9C-101B-9397-08002B2CF9AE}" pid="4" name="LastSaved">
    <vt:filetime>2018-11-08T00:00:00Z</vt:filetime>
  </property>
</Properties>
</file>